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6"/>
  </p:notesMasterIdLst>
  <p:handoutMasterIdLst>
    <p:handoutMasterId r:id="rId17"/>
  </p:handoutMasterIdLst>
  <p:sldIdLst>
    <p:sldId id="290" r:id="rId5"/>
    <p:sldId id="298" r:id="rId6"/>
    <p:sldId id="276" r:id="rId7"/>
    <p:sldId id="295" r:id="rId8"/>
    <p:sldId id="299" r:id="rId9"/>
    <p:sldId id="268" r:id="rId10"/>
    <p:sldId id="300" r:id="rId11"/>
    <p:sldId id="301" r:id="rId12"/>
    <p:sldId id="302" r:id="rId13"/>
    <p:sldId id="303" r:id="rId14"/>
    <p:sldId id="289" r:id="rId15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F19A8-2903-45E3-B73C-97DDBD777CF2}" v="168" dt="2024-05-12T05:11:29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02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7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DREX 101" userId="ac302a9ca0b61795" providerId="LiveId" clId="{1A8F19A8-2903-45E3-B73C-97DDBD777CF2}"/>
    <pc:docChg chg="undo custSel addSld delSld modSld sldOrd">
      <pc:chgData name="THEREDREX 101" userId="ac302a9ca0b61795" providerId="LiveId" clId="{1A8F19A8-2903-45E3-B73C-97DDBD777CF2}" dt="2024-05-12T05:12:35.389" v="416" actId="20577"/>
      <pc:docMkLst>
        <pc:docMk/>
      </pc:docMkLst>
      <pc:sldChg chg="del">
        <pc:chgData name="THEREDREX 101" userId="ac302a9ca0b61795" providerId="LiveId" clId="{1A8F19A8-2903-45E3-B73C-97DDBD777CF2}" dt="2024-05-12T05:00:07.065" v="161" actId="47"/>
        <pc:sldMkLst>
          <pc:docMk/>
          <pc:sldMk cId="3822407722" sldId="258"/>
        </pc:sldMkLst>
      </pc:sldChg>
      <pc:sldChg chg="modSp mod">
        <pc:chgData name="THEREDREX 101" userId="ac302a9ca0b61795" providerId="LiveId" clId="{1A8F19A8-2903-45E3-B73C-97DDBD777CF2}" dt="2024-05-12T05:00:38.049" v="188" actId="20577"/>
        <pc:sldMkLst>
          <pc:docMk/>
          <pc:sldMk cId="1609387770" sldId="268"/>
        </pc:sldMkLst>
        <pc:spChg chg="mod">
          <ac:chgData name="THEREDREX 101" userId="ac302a9ca0b61795" providerId="LiveId" clId="{1A8F19A8-2903-45E3-B73C-97DDBD777CF2}" dt="2024-05-12T05:00:38.049" v="188" actId="20577"/>
          <ac:spMkLst>
            <pc:docMk/>
            <pc:sldMk cId="1609387770" sldId="268"/>
            <ac:spMk id="2" creationId="{D49C97B1-F677-4C82-9865-227A9B7D2400}"/>
          </ac:spMkLst>
        </pc:spChg>
        <pc:graphicFrameChg chg="mod">
          <ac:chgData name="THEREDREX 101" userId="ac302a9ca0b61795" providerId="LiveId" clId="{1A8F19A8-2903-45E3-B73C-97DDBD777CF2}" dt="2024-05-12T04:59:54.508" v="160" actId="20577"/>
          <ac:graphicFrameMkLst>
            <pc:docMk/>
            <pc:sldMk cId="1609387770" sldId="268"/>
            <ac:graphicFrameMk id="37" creationId="{E9190C4C-2B7F-4FE9-96C7-83E23481CB7B}"/>
          </ac:graphicFrameMkLst>
        </pc:graphicFrameChg>
      </pc:sldChg>
      <pc:sldChg chg="del">
        <pc:chgData name="THEREDREX 101" userId="ac302a9ca0b61795" providerId="LiveId" clId="{1A8F19A8-2903-45E3-B73C-97DDBD777CF2}" dt="2024-05-12T05:00:09.346" v="162" actId="47"/>
        <pc:sldMkLst>
          <pc:docMk/>
          <pc:sldMk cId="52010911" sldId="278"/>
        </pc:sldMkLst>
      </pc:sldChg>
      <pc:sldChg chg="del">
        <pc:chgData name="THEREDREX 101" userId="ac302a9ca0b61795" providerId="LiveId" clId="{1A8F19A8-2903-45E3-B73C-97DDBD777CF2}" dt="2024-05-12T05:08:57.955" v="382" actId="47"/>
        <pc:sldMkLst>
          <pc:docMk/>
          <pc:sldMk cId="1456442012" sldId="280"/>
        </pc:sldMkLst>
      </pc:sldChg>
      <pc:sldChg chg="ord">
        <pc:chgData name="THEREDREX 101" userId="ac302a9ca0b61795" providerId="LiveId" clId="{1A8F19A8-2903-45E3-B73C-97DDBD777CF2}" dt="2024-05-12T05:11:42.696" v="392"/>
        <pc:sldMkLst>
          <pc:docMk/>
          <pc:sldMk cId="1103380505" sldId="289"/>
        </pc:sldMkLst>
      </pc:sldChg>
      <pc:sldChg chg="del">
        <pc:chgData name="THEREDREX 101" userId="ac302a9ca0b61795" providerId="LiveId" clId="{1A8F19A8-2903-45E3-B73C-97DDBD777CF2}" dt="2024-05-12T05:00:11.435" v="163" actId="47"/>
        <pc:sldMkLst>
          <pc:docMk/>
          <pc:sldMk cId="912618888" sldId="292"/>
        </pc:sldMkLst>
      </pc:sldChg>
      <pc:sldChg chg="del">
        <pc:chgData name="THEREDREX 101" userId="ac302a9ca0b61795" providerId="LiveId" clId="{1A8F19A8-2903-45E3-B73C-97DDBD777CF2}" dt="2024-05-12T05:08:57.032" v="381" actId="47"/>
        <pc:sldMkLst>
          <pc:docMk/>
          <pc:sldMk cId="98581355" sldId="293"/>
        </pc:sldMkLst>
      </pc:sldChg>
      <pc:sldChg chg="del">
        <pc:chgData name="THEREDREX 101" userId="ac302a9ca0b61795" providerId="LiveId" clId="{1A8F19A8-2903-45E3-B73C-97DDBD777CF2}" dt="2024-05-12T05:08:58.995" v="383" actId="47"/>
        <pc:sldMkLst>
          <pc:docMk/>
          <pc:sldMk cId="44020410" sldId="294"/>
        </pc:sldMkLst>
      </pc:sldChg>
      <pc:sldChg chg="del">
        <pc:chgData name="THEREDREX 101" userId="ac302a9ca0b61795" providerId="LiveId" clId="{1A8F19A8-2903-45E3-B73C-97DDBD777CF2}" dt="2024-05-12T04:58:06.828" v="145" actId="47"/>
        <pc:sldMkLst>
          <pc:docMk/>
          <pc:sldMk cId="84782032" sldId="296"/>
        </pc:sldMkLst>
      </pc:sldChg>
      <pc:sldChg chg="modSp add mod">
        <pc:chgData name="THEREDREX 101" userId="ac302a9ca0b61795" providerId="LiveId" clId="{1A8F19A8-2903-45E3-B73C-97DDBD777CF2}" dt="2024-05-12T05:00:52.328" v="222" actId="20577"/>
        <pc:sldMkLst>
          <pc:docMk/>
          <pc:sldMk cId="2744372868" sldId="300"/>
        </pc:sldMkLst>
        <pc:spChg chg="mod">
          <ac:chgData name="THEREDREX 101" userId="ac302a9ca0b61795" providerId="LiveId" clId="{1A8F19A8-2903-45E3-B73C-97DDBD777CF2}" dt="2024-05-12T05:00:52.328" v="222" actId="20577"/>
          <ac:spMkLst>
            <pc:docMk/>
            <pc:sldMk cId="2744372868" sldId="300"/>
            <ac:spMk id="2" creationId="{D49C97B1-F677-4C82-9865-227A9B7D2400}"/>
          </ac:spMkLst>
        </pc:spChg>
        <pc:graphicFrameChg chg="mod">
          <ac:chgData name="THEREDREX 101" userId="ac302a9ca0b61795" providerId="LiveId" clId="{1A8F19A8-2903-45E3-B73C-97DDBD777CF2}" dt="2024-05-12T04:59:47.711" v="158"/>
          <ac:graphicFrameMkLst>
            <pc:docMk/>
            <pc:sldMk cId="2744372868" sldId="300"/>
            <ac:graphicFrameMk id="37" creationId="{E9190C4C-2B7F-4FE9-96C7-83E23481CB7B}"/>
          </ac:graphicFrameMkLst>
        </pc:graphicFrameChg>
      </pc:sldChg>
      <pc:sldChg chg="addSp delSp modSp new mod">
        <pc:chgData name="THEREDREX 101" userId="ac302a9ca0b61795" providerId="LiveId" clId="{1A8F19A8-2903-45E3-B73C-97DDBD777CF2}" dt="2024-05-12T05:04:51.242" v="321" actId="27636"/>
        <pc:sldMkLst>
          <pc:docMk/>
          <pc:sldMk cId="502006913" sldId="301"/>
        </pc:sldMkLst>
        <pc:spChg chg="mod">
          <ac:chgData name="THEREDREX 101" userId="ac302a9ca0b61795" providerId="LiveId" clId="{1A8F19A8-2903-45E3-B73C-97DDBD777CF2}" dt="2024-05-12T05:02:23.410" v="273" actId="20577"/>
          <ac:spMkLst>
            <pc:docMk/>
            <pc:sldMk cId="502006913" sldId="301"/>
            <ac:spMk id="2" creationId="{3B9C9802-91A9-B5C9-1089-775A9D61207C}"/>
          </ac:spMkLst>
        </pc:spChg>
        <pc:spChg chg="mod">
          <ac:chgData name="THEREDREX 101" userId="ac302a9ca0b61795" providerId="LiveId" clId="{1A8F19A8-2903-45E3-B73C-97DDBD777CF2}" dt="2024-05-12T05:04:51.242" v="321" actId="27636"/>
          <ac:spMkLst>
            <pc:docMk/>
            <pc:sldMk cId="502006913" sldId="301"/>
            <ac:spMk id="3" creationId="{AC0C394B-2A6A-8AEA-D751-C6695DED9287}"/>
          </ac:spMkLst>
        </pc:spChg>
        <pc:spChg chg="del mod">
          <ac:chgData name="THEREDREX 101" userId="ac302a9ca0b61795" providerId="LiveId" clId="{1A8F19A8-2903-45E3-B73C-97DDBD777CF2}" dt="2024-05-12T05:04:26.361" v="311" actId="931"/>
          <ac:spMkLst>
            <pc:docMk/>
            <pc:sldMk cId="502006913" sldId="301"/>
            <ac:spMk id="4" creationId="{3A25AE01-2E29-FA38-26FB-E1561BA9D035}"/>
          </ac:spMkLst>
        </pc:spChg>
        <pc:picChg chg="add mod modCrop">
          <ac:chgData name="THEREDREX 101" userId="ac302a9ca0b61795" providerId="LiveId" clId="{1A8F19A8-2903-45E3-B73C-97DDBD777CF2}" dt="2024-05-12T05:04:41.313" v="315" actId="14100"/>
          <ac:picMkLst>
            <pc:docMk/>
            <pc:sldMk cId="502006913" sldId="301"/>
            <ac:picMk id="6" creationId="{3C6416F2-BEC1-3E42-08C4-4797A68E34F1}"/>
          </ac:picMkLst>
        </pc:picChg>
      </pc:sldChg>
      <pc:sldChg chg="addSp delSp modSp add mod">
        <pc:chgData name="THEREDREX 101" userId="ac302a9ca0b61795" providerId="LiveId" clId="{1A8F19A8-2903-45E3-B73C-97DDBD777CF2}" dt="2024-05-12T05:12:35.389" v="416" actId="20577"/>
        <pc:sldMkLst>
          <pc:docMk/>
          <pc:sldMk cId="1476226796" sldId="302"/>
        </pc:sldMkLst>
        <pc:spChg chg="mod">
          <ac:chgData name="THEREDREX 101" userId="ac302a9ca0b61795" providerId="LiveId" clId="{1A8F19A8-2903-45E3-B73C-97DDBD777CF2}" dt="2024-05-12T05:12:35.389" v="416" actId="20577"/>
          <ac:spMkLst>
            <pc:docMk/>
            <pc:sldMk cId="1476226796" sldId="302"/>
            <ac:spMk id="2" creationId="{3B9C9802-91A9-B5C9-1089-775A9D61207C}"/>
          </ac:spMkLst>
        </pc:spChg>
        <pc:spChg chg="mod">
          <ac:chgData name="THEREDREX 101" userId="ac302a9ca0b61795" providerId="LiveId" clId="{1A8F19A8-2903-45E3-B73C-97DDBD777CF2}" dt="2024-05-12T05:07:50.446" v="355" actId="20577"/>
          <ac:spMkLst>
            <pc:docMk/>
            <pc:sldMk cId="1476226796" sldId="302"/>
            <ac:spMk id="3" creationId="{AC0C394B-2A6A-8AEA-D751-C6695DED9287}"/>
          </ac:spMkLst>
        </pc:spChg>
        <pc:spChg chg="add del mod">
          <ac:chgData name="THEREDREX 101" userId="ac302a9ca0b61795" providerId="LiveId" clId="{1A8F19A8-2903-45E3-B73C-97DDBD777CF2}" dt="2024-05-12T05:08:04.199" v="358" actId="931"/>
          <ac:spMkLst>
            <pc:docMk/>
            <pc:sldMk cId="1476226796" sldId="302"/>
            <ac:spMk id="5" creationId="{55C6222D-AA83-2991-C767-209A6B0D4011}"/>
          </ac:spMkLst>
        </pc:spChg>
        <pc:spChg chg="add del mod">
          <ac:chgData name="THEREDREX 101" userId="ac302a9ca0b61795" providerId="LiveId" clId="{1A8F19A8-2903-45E3-B73C-97DDBD777CF2}" dt="2024-05-12T05:08:20.324" v="367" actId="931"/>
          <ac:spMkLst>
            <pc:docMk/>
            <pc:sldMk cId="1476226796" sldId="302"/>
            <ac:spMk id="12" creationId="{77851AC7-CC20-2C36-70FE-8B9DBFDE82E6}"/>
          </ac:spMkLst>
        </pc:spChg>
        <pc:picChg chg="del mod">
          <ac:chgData name="THEREDREX 101" userId="ac302a9ca0b61795" providerId="LiveId" clId="{1A8F19A8-2903-45E3-B73C-97DDBD777CF2}" dt="2024-05-12T05:07:53.033" v="357" actId="478"/>
          <ac:picMkLst>
            <pc:docMk/>
            <pc:sldMk cId="1476226796" sldId="302"/>
            <ac:picMk id="6" creationId="{3C6416F2-BEC1-3E42-08C4-4797A68E34F1}"/>
          </ac:picMkLst>
        </pc:picChg>
        <pc:picChg chg="add del mod">
          <ac:chgData name="THEREDREX 101" userId="ac302a9ca0b61795" providerId="LiveId" clId="{1A8F19A8-2903-45E3-B73C-97DDBD777CF2}" dt="2024-05-12T05:08:13.771" v="366" actId="478"/>
          <ac:picMkLst>
            <pc:docMk/>
            <pc:sldMk cId="1476226796" sldId="302"/>
            <ac:picMk id="8" creationId="{33477E98-F6F0-A533-9E64-DC3C37DDE73F}"/>
          </ac:picMkLst>
        </pc:picChg>
        <pc:picChg chg="add del mod">
          <ac:chgData name="THEREDREX 101" userId="ac302a9ca0b61795" providerId="LiveId" clId="{1A8F19A8-2903-45E3-B73C-97DDBD777CF2}" dt="2024-05-12T05:08:13.771" v="366" actId="478"/>
          <ac:picMkLst>
            <pc:docMk/>
            <pc:sldMk cId="1476226796" sldId="302"/>
            <ac:picMk id="10" creationId="{30B89B64-EB4E-A2FD-FB2A-44061CAC3321}"/>
          </ac:picMkLst>
        </pc:picChg>
        <pc:picChg chg="add mod">
          <ac:chgData name="THEREDREX 101" userId="ac302a9ca0b61795" providerId="LiveId" clId="{1A8F19A8-2903-45E3-B73C-97DDBD777CF2}" dt="2024-05-12T05:08:25.938" v="373" actId="1076"/>
          <ac:picMkLst>
            <pc:docMk/>
            <pc:sldMk cId="1476226796" sldId="302"/>
            <ac:picMk id="14" creationId="{C1A35C35-20F8-57B7-4445-4B510266F86D}"/>
          </ac:picMkLst>
        </pc:picChg>
        <pc:picChg chg="add mod">
          <ac:chgData name="THEREDREX 101" userId="ac302a9ca0b61795" providerId="LiveId" clId="{1A8F19A8-2903-45E3-B73C-97DDBD777CF2}" dt="2024-05-12T05:08:39.887" v="380" actId="14100"/>
          <ac:picMkLst>
            <pc:docMk/>
            <pc:sldMk cId="1476226796" sldId="302"/>
            <ac:picMk id="16" creationId="{C81871D1-89B5-AB23-634F-4D27DD23B487}"/>
          </ac:picMkLst>
        </pc:picChg>
      </pc:sldChg>
      <pc:sldChg chg="addSp delSp modSp new mod modAnim">
        <pc:chgData name="THEREDREX 101" userId="ac302a9ca0b61795" providerId="LiveId" clId="{1A8F19A8-2903-45E3-B73C-97DDBD777CF2}" dt="2024-05-12T05:11:37.897" v="390" actId="20577"/>
        <pc:sldMkLst>
          <pc:docMk/>
          <pc:sldMk cId="3094603652" sldId="303"/>
        </pc:sldMkLst>
        <pc:spChg chg="del">
          <ac:chgData name="THEREDREX 101" userId="ac302a9ca0b61795" providerId="LiveId" clId="{1A8F19A8-2903-45E3-B73C-97DDBD777CF2}" dt="2024-05-12T05:11:29.604" v="385"/>
          <ac:spMkLst>
            <pc:docMk/>
            <pc:sldMk cId="3094603652" sldId="303"/>
            <ac:spMk id="3" creationId="{7356BE84-4EE3-AAB4-3E00-39D4862AF358}"/>
          </ac:spMkLst>
        </pc:spChg>
        <pc:spChg chg="mod">
          <ac:chgData name="THEREDREX 101" userId="ac302a9ca0b61795" providerId="LiveId" clId="{1A8F19A8-2903-45E3-B73C-97DDBD777CF2}" dt="2024-05-12T05:11:37.897" v="390" actId="20577"/>
          <ac:spMkLst>
            <pc:docMk/>
            <pc:sldMk cId="3094603652" sldId="303"/>
            <ac:spMk id="4" creationId="{73E3716B-4A92-D7CA-D3F6-F77F1B6AFAF7}"/>
          </ac:spMkLst>
        </pc:spChg>
        <pc:picChg chg="add mod">
          <ac:chgData name="THEREDREX 101" userId="ac302a9ca0b61795" providerId="LiveId" clId="{1A8F19A8-2903-45E3-B73C-97DDBD777CF2}" dt="2024-05-12T05:11:29.604" v="385"/>
          <ac:picMkLst>
            <pc:docMk/>
            <pc:sldMk cId="3094603652" sldId="303"/>
            <ac:picMk id="5" creationId="{EE145643-7572-5323-4263-4CEFA3A3C05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>
          <a:defPPr>
            <a:defRPr lang="es-MX"/>
          </a:defPPr>
        </a:lstStyle>
        <a:p>
          <a:pPr rtl="0"/>
          <a:endParaRPr lang="es-MX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s-MX"/>
          </a:defPPr>
        </a:lstStyle>
        <a:p>
          <a:pPr algn="ctr" rtl="0"/>
          <a:r>
            <a:rPr lang="es-MX" sz="2100" b="1" noProof="0" dirty="0">
              <a:solidFill>
                <a:schemeClr val="accent1">
                  <a:lumMod val="75000"/>
                </a:schemeClr>
              </a:solidFill>
            </a:rPr>
            <a:t>Definición de objetivos.</a:t>
          </a:r>
        </a:p>
        <a:p>
          <a:pPr algn="l" rtl="0"/>
          <a:r>
            <a:rPr lang="es-MX" sz="1800" noProof="0" dirty="0">
              <a:solidFill>
                <a:schemeClr val="bg2">
                  <a:lumMod val="50000"/>
                </a:schemeClr>
              </a:solidFill>
            </a:rPr>
            <a:t>1-Identificar los objetivos comerciales o de investigación.                             2-Determinar qué preguntas se buscan responder con el análisis de datos.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s-MX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Recopilación de datos.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1-Identificar fuentes de datos relevantes.                                     2-Ingesta de datos desde diversas fuentes                                          3- Escalabilidad y manejo de grandes volúmenes de datos.                                         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s-MX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Limpieza y preparación de datos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1-Identificar y corregir errores en los datos                                                      2-.Eliminar datos duplicados o incompletos.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s-MX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Análisis avanzado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1-Aplicar técnicas estadísticas o de aprendizaje automático para obtener información                                     2-Realizar análisis predictivos o prescriptivos</a:t>
          </a:r>
        </a:p>
      </dgm:t>
    </dgm:pt>
    <dgm:pt modelId="{E6C6DF88-9436-40D7-BA84-18FE896A6151}" type="parTrans" cxnId="{14D43B81-F92D-4CD8-9D1E-78CBF092C750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s-MX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Análisis exploratorio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1-Explorar la naturaleza de los datos utilizando técnicas de visualización                          2-Identificar patrones, tendencias</a:t>
          </a:r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790C446F-6917-41E7-BE01-7AFE2676D505}" type="parTrans" cxnId="{B07163E8-ADEC-492A-8F07-7E5786AB23AE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31965" custScaleY="111846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22266" custScaleY="117055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41184" custScaleY="1156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31274" custScaleY="121269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28811" custScaleY="120753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>
          <a:defPPr>
            <a:defRPr lang="es-MX"/>
          </a:defPPr>
        </a:lstStyle>
        <a:p>
          <a:pPr rtl="0"/>
          <a:endParaRPr lang="es-MX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s-MX"/>
          </a:defPPr>
        </a:lstStyle>
        <a:p>
          <a:pPr algn="ctr" rtl="0"/>
          <a:r>
            <a:rPr lang="es-MX" sz="2100" b="1" noProof="0" dirty="0">
              <a:solidFill>
                <a:schemeClr val="accent1">
                  <a:lumMod val="75000"/>
                </a:schemeClr>
              </a:solidFill>
            </a:rPr>
            <a:t>Interpretación de resultados.</a:t>
          </a:r>
        </a:p>
        <a:p>
          <a:pPr algn="l" rtl="0"/>
          <a:r>
            <a:rPr lang="es-MX" sz="1800" noProof="0" dirty="0">
              <a:solidFill>
                <a:schemeClr val="bg2">
                  <a:lumMod val="50000"/>
                </a:schemeClr>
              </a:solidFill>
            </a:rPr>
            <a:t>1-Interpretar los hallazgos del análisis en relación con los objetivos.                         2-Extraer conclusiones y recomendaciones basadas en los resultados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s-MX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Visualización y comunicación.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1-Presentar los hallazgos de manera clara y comprensible utilizando visualizaciones de datos.                                                2- Comunicar los resultados a las partes interesadas de manera efectiva.                                         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es-MX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Iteración y mejora continua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1-Evaluar la efectividad del análisis y las decisiones tomadas                                     2-dentificar áreas para mejorar y realizar iteraciones en el proceso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3" custScaleX="139146" custScaleY="124593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3" custScaleX="131826" custScaleY="125366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3" custScaleX="141184" custScaleY="1156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5C3B8E-D551-44A8-86B3-91DF5E493A02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3_2" csCatId="accent3" phldr="1"/>
      <dgm:spPr/>
      <dgm:t>
        <a:bodyPr rtlCol="0"/>
        <a:lstStyle>
          <a:defPPr>
            <a:defRPr lang="es-MX"/>
          </a:defPPr>
        </a:lstStyle>
        <a:p>
          <a:pPr rtl="0"/>
          <a:endParaRPr lang="es-MX"/>
        </a:p>
      </dgm:t>
    </dgm:pt>
    <dgm:pt modelId="{12ECD561-3DDA-4339-A0FB-4D4E23A40C33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noProof="0" dirty="0"/>
            <a:t>Ingesta de datos</a:t>
          </a:r>
        </a:p>
      </dgm:t>
    </dgm:pt>
    <dgm:pt modelId="{60DCCB75-45EB-47C6-94A1-94B27FCC8637}" type="parTrans" cxnId="{11850DAF-81D0-4D0F-8DA3-41F4796319E4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6CB615D6-747F-4B62-84A6-C892895334F1}" type="sibTrans" cxnId="{11850DAF-81D0-4D0F-8DA3-41F4796319E4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3CA2F77E-105C-4A2A-A7ED-4AEBB90E9F89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sz="1800" noProof="0" dirty="0">
              <a:solidFill>
                <a:schemeClr val="accent1">
                  <a:lumMod val="50000"/>
                </a:schemeClr>
              </a:solidFill>
            </a:rPr>
            <a:t>La ingesta de datos implica la recopilación y adquisición de datos desde diversas fuentes, como sistemas transaccionales</a:t>
          </a:r>
        </a:p>
      </dgm:t>
    </dgm:pt>
    <dgm:pt modelId="{EAE5C2A0-4800-4ADC-B298-B18AE4915DE8}" type="parTrans" cxnId="{0F26703E-5C72-4291-B531-0477431EAF95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13B6BDF0-AD0E-418C-AFFF-2DEEF88C3D18}" type="sibTrans" cxnId="{0F26703E-5C72-4291-B531-0477431EAF95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ED5F5F48-A694-4063-84AE-7BBF03B6473B}">
      <dgm:prSet/>
      <dgm:spPr>
        <a:solidFill>
          <a:schemeClr val="bg2">
            <a:lumMod val="50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noProof="0" dirty="0"/>
            <a:t>Almacenamiento distribuido</a:t>
          </a:r>
        </a:p>
      </dgm:t>
    </dgm:pt>
    <dgm:pt modelId="{314D4780-8160-40E1-907E-9803C159DC60}" type="parTrans" cxnId="{E39B97F3-1B8D-4FAD-BC4F-C5C6BEE48426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9D6574AA-015E-4065-B9B4-50E304CE399A}" type="sibTrans" cxnId="{E39B97F3-1B8D-4FAD-BC4F-C5C6BEE48426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89CCDC52-A9F5-497B-BC74-486641B631BF}">
      <dgm:prSet custT="1"/>
      <dgm:spPr>
        <a:solidFill>
          <a:schemeClr val="bg2">
            <a:lumMod val="75000"/>
            <a:alpha val="90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algn="l" rtl="0"/>
          <a:r>
            <a:rPr lang="es-MX" sz="1800" noProof="0" dirty="0">
              <a:solidFill>
                <a:schemeClr val="bg2">
                  <a:lumMod val="25000"/>
                </a:schemeClr>
              </a:solidFill>
            </a:rPr>
            <a:t>Los datos </a:t>
          </a:r>
          <a:r>
            <a:rPr lang="es-MX" sz="1800" noProof="0" dirty="0" err="1">
              <a:solidFill>
                <a:schemeClr val="bg2">
                  <a:lumMod val="25000"/>
                </a:schemeClr>
              </a:solidFill>
            </a:rPr>
            <a:t>inges­tados</a:t>
          </a:r>
          <a:r>
            <a:rPr lang="es-MX" sz="1800" noProof="0" dirty="0">
              <a:solidFill>
                <a:schemeClr val="bg2">
                  <a:lumMod val="25000"/>
                </a:schemeClr>
              </a:solidFill>
            </a:rPr>
            <a:t> se almacenan en sistemas de almacenamiento distribuido, como Hadoop </a:t>
          </a:r>
          <a:r>
            <a:rPr lang="es-MX" sz="1800" noProof="0" dirty="0" err="1">
              <a:solidFill>
                <a:schemeClr val="bg2">
                  <a:lumMod val="25000"/>
                </a:schemeClr>
              </a:solidFill>
            </a:rPr>
            <a:t>Distributed</a:t>
          </a:r>
          <a:r>
            <a:rPr lang="es-MX" sz="1800" noProof="0" dirty="0">
              <a:solidFill>
                <a:schemeClr val="bg2">
                  <a:lumMod val="25000"/>
                </a:schemeClr>
              </a:solidFill>
            </a:rPr>
            <a:t> File </a:t>
          </a:r>
          <a:r>
            <a:rPr lang="es-MX" sz="1800" noProof="0" dirty="0" err="1">
              <a:solidFill>
                <a:schemeClr val="bg2">
                  <a:lumMod val="25000"/>
                </a:schemeClr>
              </a:solidFill>
            </a:rPr>
            <a:t>System</a:t>
          </a:r>
          <a:r>
            <a:rPr lang="es-MX" sz="1800" noProof="0" dirty="0">
              <a:solidFill>
                <a:schemeClr val="bg2">
                  <a:lumMod val="25000"/>
                </a:schemeClr>
              </a:solidFill>
            </a:rPr>
            <a:t> (HDFS), Amazon S3</a:t>
          </a:r>
        </a:p>
      </dgm:t>
    </dgm:pt>
    <dgm:pt modelId="{ECDD1ED9-49F5-4E58-8C27-D8D04BD28B1C}" type="parTrans" cxnId="{B9E75C83-E877-41DB-80E3-9FA3C9C09A1C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188B27DB-04F0-4A7B-8379-E7BB62B41A9B}" type="sibTrans" cxnId="{B9E75C83-E877-41DB-80E3-9FA3C9C09A1C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C7557302-1080-4062-BD53-01E638709AF7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noProof="0" dirty="0"/>
            <a:t>Procesamiento distribuido</a:t>
          </a:r>
        </a:p>
      </dgm:t>
    </dgm:pt>
    <dgm:pt modelId="{188D5F10-8B90-4246-817F-E72689340F4D}" type="parTrans" cxnId="{FEEBB089-D007-44F7-B807-D6A765E629F4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017F8823-34DA-4B51-A8F1-48B3B268E68C}" type="sibTrans" cxnId="{FEEBB089-D007-44F7-B807-D6A765E629F4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CBF64D08-516B-4BE9-8175-9E0DCD16CF40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sz="1800" noProof="0" dirty="0">
              <a:solidFill>
                <a:schemeClr val="accent1">
                  <a:lumMod val="50000"/>
                </a:schemeClr>
              </a:solidFill>
            </a:rPr>
            <a:t>Los datos almacenados se procesan de manera distribuida utilizando tecnologías como Apache </a:t>
          </a:r>
          <a:r>
            <a:rPr lang="es-MX" sz="1800" noProof="0" dirty="0" err="1">
              <a:solidFill>
                <a:schemeClr val="accent1">
                  <a:lumMod val="50000"/>
                </a:schemeClr>
              </a:solidFill>
            </a:rPr>
            <a:t>Spark</a:t>
          </a:r>
          <a:endParaRPr lang="es-MX" sz="1800" noProof="0" dirty="0">
            <a:solidFill>
              <a:schemeClr val="accent1">
                <a:lumMod val="50000"/>
              </a:schemeClr>
            </a:solidFill>
          </a:endParaRPr>
        </a:p>
      </dgm:t>
    </dgm:pt>
    <dgm:pt modelId="{DADF6020-CDC3-4402-AD9B-276C3FF76494}" type="parTrans" cxnId="{55AE650D-A026-41AA-B2C6-5FB096179349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BB911DA0-67F2-46CD-B3CF-E0FD00B232CE}" type="sibTrans" cxnId="{55AE650D-A026-41AA-B2C6-5FB096179349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D598A8D5-0B1F-486B-82C7-20C837773C91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noProof="0" dirty="0"/>
            <a:t>Análisis y transformación</a:t>
          </a:r>
        </a:p>
      </dgm:t>
    </dgm:pt>
    <dgm:pt modelId="{A7418D3C-0D3B-4071-A712-65068EC58CF8}" type="parTrans" cxnId="{D5B7842D-4CB4-4E8A-A918-B0DBC8A97852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62A2AD76-9B83-4292-81B4-C997D9089BA3}" type="sibTrans" cxnId="{D5B7842D-4CB4-4E8A-A918-B0DBC8A97852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381D7F76-ACD0-468A-99BF-96F7821A77AC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sz="1800" noProof="0" dirty="0">
              <a:solidFill>
                <a:schemeClr val="accent1">
                  <a:lumMod val="50000"/>
                </a:schemeClr>
              </a:solidFill>
            </a:rPr>
            <a:t>Durante el procesamiento, los datos pueden ser analizados y transformados según sea necesario para cumplir con los objetivos</a:t>
          </a:r>
        </a:p>
      </dgm:t>
    </dgm:pt>
    <dgm:pt modelId="{4653BD68-732E-42DE-A0C7-3F002981C2FB}" type="parTrans" cxnId="{796EA086-3742-4623-ABBD-4E6FC3DC5D99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22244C34-511A-4D71-900E-7ED93E59D7D2}" type="sibTrans" cxnId="{796EA086-3742-4623-ABBD-4E6FC3DC5D99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A93611B4-68FB-4C20-AE18-A6DA7DD7A6CC}" type="pres">
      <dgm:prSet presAssocID="{345C3B8E-D551-44A8-86B3-91DF5E493A02}" presName="Name0" presStyleCnt="0">
        <dgm:presLayoutVars>
          <dgm:dir/>
          <dgm:animLvl val="lvl"/>
          <dgm:resizeHandles val="exact"/>
        </dgm:presLayoutVars>
      </dgm:prSet>
      <dgm:spPr/>
    </dgm:pt>
    <dgm:pt modelId="{DDDCE34F-716E-46FF-A549-FD150BD31572}" type="pres">
      <dgm:prSet presAssocID="{12ECD561-3DDA-4339-A0FB-4D4E23A40C33}" presName="composite" presStyleCnt="0"/>
      <dgm:spPr/>
    </dgm:pt>
    <dgm:pt modelId="{0F1AF0E8-20FE-4BE9-A3F8-03BE091D397F}" type="pres">
      <dgm:prSet presAssocID="{12ECD561-3DDA-4339-A0FB-4D4E23A40C33}" presName="parTx" presStyleLbl="alignNode1" presStyleIdx="0" presStyleCnt="4">
        <dgm:presLayoutVars>
          <dgm:chMax val="0"/>
          <dgm:chPref val="0"/>
        </dgm:presLayoutVars>
      </dgm:prSet>
      <dgm:spPr/>
    </dgm:pt>
    <dgm:pt modelId="{C933D86E-FF98-47AF-BBE6-FF943C26F2E5}" type="pres">
      <dgm:prSet presAssocID="{12ECD561-3DDA-4339-A0FB-4D4E23A40C33}" presName="desTx" presStyleLbl="alignAccFollowNode1" presStyleIdx="0" presStyleCnt="4">
        <dgm:presLayoutVars/>
      </dgm:prSet>
      <dgm:spPr/>
    </dgm:pt>
    <dgm:pt modelId="{3BB6C0E6-6BBC-48CD-827B-AE4C5F6371E7}" type="pres">
      <dgm:prSet presAssocID="{6CB615D6-747F-4B62-84A6-C892895334F1}" presName="space" presStyleCnt="0"/>
      <dgm:spPr/>
    </dgm:pt>
    <dgm:pt modelId="{AE393141-17BC-494F-B9A3-CAC58B36C989}" type="pres">
      <dgm:prSet presAssocID="{ED5F5F48-A694-4063-84AE-7BBF03B6473B}" presName="composite" presStyleCnt="0"/>
      <dgm:spPr/>
    </dgm:pt>
    <dgm:pt modelId="{4C51B959-D888-4E7E-850B-D41D6FF95010}" type="pres">
      <dgm:prSet presAssocID="{ED5F5F48-A694-4063-84AE-7BBF03B6473B}" presName="parTx" presStyleLbl="alignNode1" presStyleIdx="1" presStyleCnt="4">
        <dgm:presLayoutVars>
          <dgm:chMax val="0"/>
          <dgm:chPref val="0"/>
        </dgm:presLayoutVars>
      </dgm:prSet>
      <dgm:spPr/>
    </dgm:pt>
    <dgm:pt modelId="{FDDBB08E-3151-4A8F-907C-572DAA80C5C0}" type="pres">
      <dgm:prSet presAssocID="{ED5F5F48-A694-4063-84AE-7BBF03B6473B}" presName="desTx" presStyleLbl="alignAccFollowNode1" presStyleIdx="1" presStyleCnt="4">
        <dgm:presLayoutVars/>
      </dgm:prSet>
      <dgm:spPr/>
    </dgm:pt>
    <dgm:pt modelId="{DB644952-7523-4511-9B9B-95D40F3D73E8}" type="pres">
      <dgm:prSet presAssocID="{9D6574AA-015E-4065-B9B4-50E304CE399A}" presName="space" presStyleCnt="0"/>
      <dgm:spPr/>
    </dgm:pt>
    <dgm:pt modelId="{C9C9D221-CB77-442E-A1E6-CB1316EFEBC7}" type="pres">
      <dgm:prSet presAssocID="{C7557302-1080-4062-BD53-01E638709AF7}" presName="composite" presStyleCnt="0"/>
      <dgm:spPr/>
    </dgm:pt>
    <dgm:pt modelId="{58E7B49B-9E8B-44CA-A002-7DC671DDC7D1}" type="pres">
      <dgm:prSet presAssocID="{C7557302-1080-4062-BD53-01E638709AF7}" presName="parTx" presStyleLbl="alignNode1" presStyleIdx="2" presStyleCnt="4">
        <dgm:presLayoutVars>
          <dgm:chMax val="0"/>
          <dgm:chPref val="0"/>
        </dgm:presLayoutVars>
      </dgm:prSet>
      <dgm:spPr/>
    </dgm:pt>
    <dgm:pt modelId="{E3E31A9B-7B4B-4E18-A0D7-2CB184BAEA72}" type="pres">
      <dgm:prSet presAssocID="{C7557302-1080-4062-BD53-01E638709AF7}" presName="desTx" presStyleLbl="alignAccFollowNode1" presStyleIdx="2" presStyleCnt="4">
        <dgm:presLayoutVars/>
      </dgm:prSet>
      <dgm:spPr/>
    </dgm:pt>
    <dgm:pt modelId="{BD6FC4D1-7672-4150-80A2-52CE7756886E}" type="pres">
      <dgm:prSet presAssocID="{017F8823-34DA-4B51-A8F1-48B3B268E68C}" presName="space" presStyleCnt="0"/>
      <dgm:spPr/>
    </dgm:pt>
    <dgm:pt modelId="{4F270C9D-8371-430C-ADAB-272149A905FC}" type="pres">
      <dgm:prSet presAssocID="{D598A8D5-0B1F-486B-82C7-20C837773C91}" presName="composite" presStyleCnt="0"/>
      <dgm:spPr/>
    </dgm:pt>
    <dgm:pt modelId="{ADC7B3B5-4122-4F43-BCA3-D7500779245A}" type="pres">
      <dgm:prSet presAssocID="{D598A8D5-0B1F-486B-82C7-20C837773C91}" presName="parTx" presStyleLbl="alignNode1" presStyleIdx="3" presStyleCnt="4">
        <dgm:presLayoutVars>
          <dgm:chMax val="0"/>
          <dgm:chPref val="0"/>
        </dgm:presLayoutVars>
      </dgm:prSet>
      <dgm:spPr/>
    </dgm:pt>
    <dgm:pt modelId="{859AF4D5-545E-4881-ADAF-1EF9A103C299}" type="pres">
      <dgm:prSet presAssocID="{D598A8D5-0B1F-486B-82C7-20C837773C91}" presName="desTx" presStyleLbl="alignAccFollowNode1" presStyleIdx="3" presStyleCnt="4">
        <dgm:presLayoutVars/>
      </dgm:prSet>
      <dgm:spPr/>
    </dgm:pt>
  </dgm:ptLst>
  <dgm:cxnLst>
    <dgm:cxn modelId="{55AE650D-A026-41AA-B2C6-5FB096179349}" srcId="{C7557302-1080-4062-BD53-01E638709AF7}" destId="{CBF64D08-516B-4BE9-8175-9E0DCD16CF40}" srcOrd="0" destOrd="0" parTransId="{DADF6020-CDC3-4402-AD9B-276C3FF76494}" sibTransId="{BB911DA0-67F2-46CD-B3CF-E0FD00B232CE}"/>
    <dgm:cxn modelId="{2A1E5E28-03CC-49C6-8D7B-BA7ECDBD04DA}" type="presOf" srcId="{C7557302-1080-4062-BD53-01E638709AF7}" destId="{58E7B49B-9E8B-44CA-A002-7DC671DDC7D1}" srcOrd="0" destOrd="0" presId="urn:microsoft.com/office/officeart/2016/7/layout/ChevronBlockProcess"/>
    <dgm:cxn modelId="{D5B7842D-4CB4-4E8A-A918-B0DBC8A97852}" srcId="{345C3B8E-D551-44A8-86B3-91DF5E493A02}" destId="{D598A8D5-0B1F-486B-82C7-20C837773C91}" srcOrd="3" destOrd="0" parTransId="{A7418D3C-0D3B-4071-A712-65068EC58CF8}" sibTransId="{62A2AD76-9B83-4292-81B4-C997D9089BA3}"/>
    <dgm:cxn modelId="{0F26703E-5C72-4291-B531-0477431EAF95}" srcId="{12ECD561-3DDA-4339-A0FB-4D4E23A40C33}" destId="{3CA2F77E-105C-4A2A-A7ED-4AEBB90E9F89}" srcOrd="0" destOrd="0" parTransId="{EAE5C2A0-4800-4ADC-B298-B18AE4915DE8}" sibTransId="{13B6BDF0-AD0E-418C-AFFF-2DEEF88C3D18}"/>
    <dgm:cxn modelId="{89B50E60-9984-4011-B6A6-F0D22D290021}" type="presOf" srcId="{345C3B8E-D551-44A8-86B3-91DF5E493A02}" destId="{A93611B4-68FB-4C20-AE18-A6DA7DD7A6CC}" srcOrd="0" destOrd="0" presId="urn:microsoft.com/office/officeart/2016/7/layout/ChevronBlockProcess"/>
    <dgm:cxn modelId="{29AE7462-6067-4586-8B16-25AB3F5E294D}" type="presOf" srcId="{ED5F5F48-A694-4063-84AE-7BBF03B6473B}" destId="{4C51B959-D888-4E7E-850B-D41D6FF95010}" srcOrd="0" destOrd="0" presId="urn:microsoft.com/office/officeart/2016/7/layout/ChevronBlockProcess"/>
    <dgm:cxn modelId="{ECCD3744-C5D4-489F-A172-D1F8B326669D}" type="presOf" srcId="{D598A8D5-0B1F-486B-82C7-20C837773C91}" destId="{ADC7B3B5-4122-4F43-BCA3-D7500779245A}" srcOrd="0" destOrd="0" presId="urn:microsoft.com/office/officeart/2016/7/layout/ChevronBlockProcess"/>
    <dgm:cxn modelId="{B9E75C83-E877-41DB-80E3-9FA3C9C09A1C}" srcId="{ED5F5F48-A694-4063-84AE-7BBF03B6473B}" destId="{89CCDC52-A9F5-497B-BC74-486641B631BF}" srcOrd="0" destOrd="0" parTransId="{ECDD1ED9-49F5-4E58-8C27-D8D04BD28B1C}" sibTransId="{188B27DB-04F0-4A7B-8379-E7BB62B41A9B}"/>
    <dgm:cxn modelId="{796EA086-3742-4623-ABBD-4E6FC3DC5D99}" srcId="{D598A8D5-0B1F-486B-82C7-20C837773C91}" destId="{381D7F76-ACD0-468A-99BF-96F7821A77AC}" srcOrd="0" destOrd="0" parTransId="{4653BD68-732E-42DE-A0C7-3F002981C2FB}" sibTransId="{22244C34-511A-4D71-900E-7ED93E59D7D2}"/>
    <dgm:cxn modelId="{FEEBB089-D007-44F7-B807-D6A765E629F4}" srcId="{345C3B8E-D551-44A8-86B3-91DF5E493A02}" destId="{C7557302-1080-4062-BD53-01E638709AF7}" srcOrd="2" destOrd="0" parTransId="{188D5F10-8B90-4246-817F-E72689340F4D}" sibTransId="{017F8823-34DA-4B51-A8F1-48B3B268E68C}"/>
    <dgm:cxn modelId="{F5D2F58B-B23F-4C2F-9C6E-6FFFAD340249}" type="presOf" srcId="{89CCDC52-A9F5-497B-BC74-486641B631BF}" destId="{FDDBB08E-3151-4A8F-907C-572DAA80C5C0}" srcOrd="0" destOrd="0" presId="urn:microsoft.com/office/officeart/2016/7/layout/ChevronBlockProcess"/>
    <dgm:cxn modelId="{8069028D-0260-4E09-9E5A-A9284C570B73}" type="presOf" srcId="{381D7F76-ACD0-468A-99BF-96F7821A77AC}" destId="{859AF4D5-545E-4881-ADAF-1EF9A103C299}" srcOrd="0" destOrd="0" presId="urn:microsoft.com/office/officeart/2016/7/layout/ChevronBlockProcess"/>
    <dgm:cxn modelId="{19DA74A3-78E7-4F21-B760-12EB93740A14}" type="presOf" srcId="{3CA2F77E-105C-4A2A-A7ED-4AEBB90E9F89}" destId="{C933D86E-FF98-47AF-BBE6-FF943C26F2E5}" srcOrd="0" destOrd="0" presId="urn:microsoft.com/office/officeart/2016/7/layout/ChevronBlockProcess"/>
    <dgm:cxn modelId="{11850DAF-81D0-4D0F-8DA3-41F4796319E4}" srcId="{345C3B8E-D551-44A8-86B3-91DF5E493A02}" destId="{12ECD561-3DDA-4339-A0FB-4D4E23A40C33}" srcOrd="0" destOrd="0" parTransId="{60DCCB75-45EB-47C6-94A1-94B27FCC8637}" sibTransId="{6CB615D6-747F-4B62-84A6-C892895334F1}"/>
    <dgm:cxn modelId="{469482DC-A5B1-47E7-A29B-09DF2431D047}" type="presOf" srcId="{12ECD561-3DDA-4339-A0FB-4D4E23A40C33}" destId="{0F1AF0E8-20FE-4BE9-A3F8-03BE091D397F}" srcOrd="0" destOrd="0" presId="urn:microsoft.com/office/officeart/2016/7/layout/ChevronBlockProcess"/>
    <dgm:cxn modelId="{FE54F8EE-CFD6-4D18-B4D9-DAF678FFC4E3}" type="presOf" srcId="{CBF64D08-516B-4BE9-8175-9E0DCD16CF40}" destId="{E3E31A9B-7B4B-4E18-A0D7-2CB184BAEA72}" srcOrd="0" destOrd="0" presId="urn:microsoft.com/office/officeart/2016/7/layout/ChevronBlockProcess"/>
    <dgm:cxn modelId="{E39B97F3-1B8D-4FAD-BC4F-C5C6BEE48426}" srcId="{345C3B8E-D551-44A8-86B3-91DF5E493A02}" destId="{ED5F5F48-A694-4063-84AE-7BBF03B6473B}" srcOrd="1" destOrd="0" parTransId="{314D4780-8160-40E1-907E-9803C159DC60}" sibTransId="{9D6574AA-015E-4065-B9B4-50E304CE399A}"/>
    <dgm:cxn modelId="{AAFEDD5C-FFA6-465E-A856-829FA1FE2979}" type="presParOf" srcId="{A93611B4-68FB-4C20-AE18-A6DA7DD7A6CC}" destId="{DDDCE34F-716E-46FF-A549-FD150BD31572}" srcOrd="0" destOrd="0" presId="urn:microsoft.com/office/officeart/2016/7/layout/ChevronBlockProcess"/>
    <dgm:cxn modelId="{6C7AB00A-7F1B-454A-9447-E9CC2D98F6F2}" type="presParOf" srcId="{DDDCE34F-716E-46FF-A549-FD150BD31572}" destId="{0F1AF0E8-20FE-4BE9-A3F8-03BE091D397F}" srcOrd="0" destOrd="0" presId="urn:microsoft.com/office/officeart/2016/7/layout/ChevronBlockProcess"/>
    <dgm:cxn modelId="{154324AE-AFE0-4B9C-982B-7EF30C20A888}" type="presParOf" srcId="{DDDCE34F-716E-46FF-A549-FD150BD31572}" destId="{C933D86E-FF98-47AF-BBE6-FF943C26F2E5}" srcOrd="1" destOrd="0" presId="urn:microsoft.com/office/officeart/2016/7/layout/ChevronBlockProcess"/>
    <dgm:cxn modelId="{DD3B5A06-897D-4B78-9BAB-637330E6D9EE}" type="presParOf" srcId="{A93611B4-68FB-4C20-AE18-A6DA7DD7A6CC}" destId="{3BB6C0E6-6BBC-48CD-827B-AE4C5F6371E7}" srcOrd="1" destOrd="0" presId="urn:microsoft.com/office/officeart/2016/7/layout/ChevronBlockProcess"/>
    <dgm:cxn modelId="{3E207138-9D0C-4B1A-A495-5007C89F65C1}" type="presParOf" srcId="{A93611B4-68FB-4C20-AE18-A6DA7DD7A6CC}" destId="{AE393141-17BC-494F-B9A3-CAC58B36C989}" srcOrd="2" destOrd="0" presId="urn:microsoft.com/office/officeart/2016/7/layout/ChevronBlockProcess"/>
    <dgm:cxn modelId="{A5F8AADA-2F4D-4B50-A319-9F623228DCFB}" type="presParOf" srcId="{AE393141-17BC-494F-B9A3-CAC58B36C989}" destId="{4C51B959-D888-4E7E-850B-D41D6FF95010}" srcOrd="0" destOrd="0" presId="urn:microsoft.com/office/officeart/2016/7/layout/ChevronBlockProcess"/>
    <dgm:cxn modelId="{3B946708-B171-419A-A4FC-D8544965F411}" type="presParOf" srcId="{AE393141-17BC-494F-B9A3-CAC58B36C989}" destId="{FDDBB08E-3151-4A8F-907C-572DAA80C5C0}" srcOrd="1" destOrd="0" presId="urn:microsoft.com/office/officeart/2016/7/layout/ChevronBlockProcess"/>
    <dgm:cxn modelId="{22A1AD90-77BD-497C-85A3-686FC7A6BEF4}" type="presParOf" srcId="{A93611B4-68FB-4C20-AE18-A6DA7DD7A6CC}" destId="{DB644952-7523-4511-9B9B-95D40F3D73E8}" srcOrd="3" destOrd="0" presId="urn:microsoft.com/office/officeart/2016/7/layout/ChevronBlockProcess"/>
    <dgm:cxn modelId="{3EE8DF7F-476B-4D3C-B9B1-F4B06B5C2CC5}" type="presParOf" srcId="{A93611B4-68FB-4C20-AE18-A6DA7DD7A6CC}" destId="{C9C9D221-CB77-442E-A1E6-CB1316EFEBC7}" srcOrd="4" destOrd="0" presId="urn:microsoft.com/office/officeart/2016/7/layout/ChevronBlockProcess"/>
    <dgm:cxn modelId="{0F76C97D-039B-4C81-B040-1CDD5D2287A7}" type="presParOf" srcId="{C9C9D221-CB77-442E-A1E6-CB1316EFEBC7}" destId="{58E7B49B-9E8B-44CA-A002-7DC671DDC7D1}" srcOrd="0" destOrd="0" presId="urn:microsoft.com/office/officeart/2016/7/layout/ChevronBlockProcess"/>
    <dgm:cxn modelId="{DE160E89-CD28-43A1-9FA1-3CE4FD3FDC21}" type="presParOf" srcId="{C9C9D221-CB77-442E-A1E6-CB1316EFEBC7}" destId="{E3E31A9B-7B4B-4E18-A0D7-2CB184BAEA72}" srcOrd="1" destOrd="0" presId="urn:microsoft.com/office/officeart/2016/7/layout/ChevronBlockProcess"/>
    <dgm:cxn modelId="{E55E00C3-F9E7-4BF8-8BAE-9C74617D38B7}" type="presParOf" srcId="{A93611B4-68FB-4C20-AE18-A6DA7DD7A6CC}" destId="{BD6FC4D1-7672-4150-80A2-52CE7756886E}" srcOrd="5" destOrd="0" presId="urn:microsoft.com/office/officeart/2016/7/layout/ChevronBlockProcess"/>
    <dgm:cxn modelId="{7B20704A-58DC-4B0F-8259-5204DEABB047}" type="presParOf" srcId="{A93611B4-68FB-4C20-AE18-A6DA7DD7A6CC}" destId="{4F270C9D-8371-430C-ADAB-272149A905FC}" srcOrd="6" destOrd="0" presId="urn:microsoft.com/office/officeart/2016/7/layout/ChevronBlockProcess"/>
    <dgm:cxn modelId="{FD5C28E5-7406-4724-BA76-26CC9DF00F56}" type="presParOf" srcId="{4F270C9D-8371-430C-ADAB-272149A905FC}" destId="{ADC7B3B5-4122-4F43-BCA3-D7500779245A}" srcOrd="0" destOrd="0" presId="urn:microsoft.com/office/officeart/2016/7/layout/ChevronBlockProcess"/>
    <dgm:cxn modelId="{BF0C5AD0-8826-4D5F-A98C-4D31AC4EC641}" type="presParOf" srcId="{4F270C9D-8371-430C-ADAB-272149A905FC}" destId="{859AF4D5-545E-4881-ADAF-1EF9A103C29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C3B8E-D551-44A8-86B3-91DF5E493A02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3_2" csCatId="accent3" phldr="1"/>
      <dgm:spPr/>
      <dgm:t>
        <a:bodyPr rtlCol="0"/>
        <a:lstStyle>
          <a:defPPr>
            <a:defRPr lang="es-MX"/>
          </a:defPPr>
        </a:lstStyle>
        <a:p>
          <a:pPr rtl="0"/>
          <a:endParaRPr lang="es-MX"/>
        </a:p>
      </dgm:t>
    </dgm:pt>
    <dgm:pt modelId="{12ECD561-3DDA-4339-A0FB-4D4E23A40C33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noProof="0" dirty="0"/>
            <a:t>Generación de resultados</a:t>
          </a:r>
        </a:p>
      </dgm:t>
    </dgm:pt>
    <dgm:pt modelId="{60DCCB75-45EB-47C6-94A1-94B27FCC8637}" type="parTrans" cxnId="{11850DAF-81D0-4D0F-8DA3-41F4796319E4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6CB615D6-747F-4B62-84A6-C892895334F1}" type="sibTrans" cxnId="{11850DAF-81D0-4D0F-8DA3-41F4796319E4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3CA2F77E-105C-4A2A-A7ED-4AEBB90E9F89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sz="1800" noProof="0" dirty="0">
              <a:solidFill>
                <a:schemeClr val="accent1">
                  <a:lumMod val="50000"/>
                </a:schemeClr>
              </a:solidFill>
            </a:rPr>
            <a:t>Una vez que se completa el procesamiento de datos, se generan resultados en forma de informes, visualizaciones o análisis</a:t>
          </a:r>
        </a:p>
      </dgm:t>
    </dgm:pt>
    <dgm:pt modelId="{EAE5C2A0-4800-4ADC-B298-B18AE4915DE8}" type="parTrans" cxnId="{0F26703E-5C72-4291-B531-0477431EAF95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13B6BDF0-AD0E-418C-AFFF-2DEEF88C3D18}" type="sibTrans" cxnId="{0F26703E-5C72-4291-B531-0477431EAF95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ED5F5F48-A694-4063-84AE-7BBF03B6473B}">
      <dgm:prSet/>
      <dgm:spPr>
        <a:solidFill>
          <a:schemeClr val="bg2">
            <a:lumMod val="50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noProof="0" dirty="0"/>
            <a:t>Entrega de resultados</a:t>
          </a:r>
        </a:p>
      </dgm:t>
    </dgm:pt>
    <dgm:pt modelId="{314D4780-8160-40E1-907E-9803C159DC60}" type="parTrans" cxnId="{E39B97F3-1B8D-4FAD-BC4F-C5C6BEE48426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9D6574AA-015E-4065-B9B4-50E304CE399A}" type="sibTrans" cxnId="{E39B97F3-1B8D-4FAD-BC4F-C5C6BEE48426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89CCDC52-A9F5-497B-BC74-486641B631BF}">
      <dgm:prSet custT="1"/>
      <dgm:spPr>
        <a:solidFill>
          <a:schemeClr val="bg2">
            <a:lumMod val="75000"/>
            <a:alpha val="90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algn="l" rtl="0"/>
          <a:r>
            <a:rPr lang="es-MX" sz="1800" noProof="0" dirty="0">
              <a:solidFill>
                <a:schemeClr val="bg2">
                  <a:lumMod val="25000"/>
                </a:schemeClr>
              </a:solidFill>
            </a:rPr>
            <a:t>Los resultados del procesamiento de datos se entregan a las partes interesadas a través de diversos canales, como informes automatizados, paneles de control interactivo</a:t>
          </a:r>
        </a:p>
      </dgm:t>
    </dgm:pt>
    <dgm:pt modelId="{ECDD1ED9-49F5-4E58-8C27-D8D04BD28B1C}" type="parTrans" cxnId="{B9E75C83-E877-41DB-80E3-9FA3C9C09A1C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188B27DB-04F0-4A7B-8379-E7BB62B41A9B}" type="sibTrans" cxnId="{B9E75C83-E877-41DB-80E3-9FA3C9C09A1C}">
      <dgm:prSet/>
      <dgm:spPr/>
      <dgm:t>
        <a:bodyPr rtlCol="0"/>
        <a:lstStyle>
          <a:defPPr>
            <a:defRPr lang="es-MX"/>
          </a:defPPr>
        </a:lstStyle>
        <a:p>
          <a:pPr rtl="0"/>
          <a:endParaRPr lang="es-MX" noProof="0" dirty="0"/>
        </a:p>
      </dgm:t>
    </dgm:pt>
    <dgm:pt modelId="{DEECD3E2-9EE5-4AB7-BB3D-409D25604BD5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 rtlCol="0"/>
        <a:lstStyle>
          <a:defPPr>
            <a:defRPr lang="es-MX"/>
          </a:defPPr>
        </a:lstStyle>
        <a:p>
          <a:pPr rtl="0"/>
          <a:r>
            <a:rPr lang="es-MX" noProof="0" dirty="0"/>
            <a:t>Optimización de consultas y rendimiento</a:t>
          </a:r>
        </a:p>
      </dgm:t>
    </dgm:pt>
    <dgm:pt modelId="{A7E94561-98C6-40DB-A29C-CBE852D4C822}" type="parTrans" cxnId="{F1FF708C-C021-4E6D-97A6-E81C381FC655}">
      <dgm:prSet/>
      <dgm:spPr/>
      <dgm:t>
        <a:bodyPr/>
        <a:lstStyle/>
        <a:p>
          <a:endParaRPr lang="es-MX"/>
        </a:p>
      </dgm:t>
    </dgm:pt>
    <dgm:pt modelId="{B1799143-382A-4D1D-863B-8642C82D2E62}" type="sibTrans" cxnId="{F1FF708C-C021-4E6D-97A6-E81C381FC655}">
      <dgm:prSet/>
      <dgm:spPr/>
      <dgm:t>
        <a:bodyPr/>
        <a:lstStyle/>
        <a:p>
          <a:endParaRPr lang="es-MX"/>
        </a:p>
      </dgm:t>
    </dgm:pt>
    <dgm:pt modelId="{5D8D847B-F765-4E20-88B3-541644845EB0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 rtlCol="0"/>
        <a:lstStyle/>
        <a:p>
          <a:r>
            <a:rPr lang="es-MX" noProof="0" dirty="0">
              <a:solidFill>
                <a:schemeClr val="accent1">
                  <a:lumMod val="50000"/>
                </a:schemeClr>
              </a:solidFill>
            </a:rPr>
            <a:t>Se aplican técnicas de optimización de consultas y rendimiento para mejorar la eficiencia del procesamiento de datos</a:t>
          </a:r>
          <a:endParaRPr lang="es-MX"/>
        </a:p>
      </dgm:t>
    </dgm:pt>
    <dgm:pt modelId="{055D947B-DDDE-4A4C-9A36-9FDAE9D93349}" type="parTrans" cxnId="{29F67B02-11AF-4C3B-85B8-5A647AE2F5D7}">
      <dgm:prSet/>
      <dgm:spPr/>
      <dgm:t>
        <a:bodyPr/>
        <a:lstStyle/>
        <a:p>
          <a:endParaRPr lang="es-MX"/>
        </a:p>
      </dgm:t>
    </dgm:pt>
    <dgm:pt modelId="{0F4BEE33-5BA5-411A-8410-56D33EAC31D1}" type="sibTrans" cxnId="{29F67B02-11AF-4C3B-85B8-5A647AE2F5D7}">
      <dgm:prSet/>
      <dgm:spPr/>
      <dgm:t>
        <a:bodyPr/>
        <a:lstStyle/>
        <a:p>
          <a:endParaRPr lang="es-MX"/>
        </a:p>
      </dgm:t>
    </dgm:pt>
    <dgm:pt modelId="{A93611B4-68FB-4C20-AE18-A6DA7DD7A6CC}" type="pres">
      <dgm:prSet presAssocID="{345C3B8E-D551-44A8-86B3-91DF5E493A02}" presName="Name0" presStyleCnt="0">
        <dgm:presLayoutVars>
          <dgm:dir/>
          <dgm:animLvl val="lvl"/>
          <dgm:resizeHandles val="exact"/>
        </dgm:presLayoutVars>
      </dgm:prSet>
      <dgm:spPr/>
    </dgm:pt>
    <dgm:pt modelId="{08994517-3417-47CE-BA77-2E9BDA6A6545}" type="pres">
      <dgm:prSet presAssocID="{DEECD3E2-9EE5-4AB7-BB3D-409D25604BD5}" presName="composite" presStyleCnt="0"/>
      <dgm:spPr/>
    </dgm:pt>
    <dgm:pt modelId="{410C194A-1D7F-4DFF-BA4F-BFFF7C984601}" type="pres">
      <dgm:prSet presAssocID="{DEECD3E2-9EE5-4AB7-BB3D-409D25604BD5}" presName="parTx" presStyleLbl="alignNode1" presStyleIdx="0" presStyleCnt="3">
        <dgm:presLayoutVars>
          <dgm:chMax val="0"/>
          <dgm:chPref val="0"/>
        </dgm:presLayoutVars>
      </dgm:prSet>
      <dgm:spPr/>
    </dgm:pt>
    <dgm:pt modelId="{1A149034-005B-407E-8266-E76FEB37B640}" type="pres">
      <dgm:prSet presAssocID="{DEECD3E2-9EE5-4AB7-BB3D-409D25604BD5}" presName="desTx" presStyleLbl="alignAccFollowNode1" presStyleIdx="0" presStyleCnt="3">
        <dgm:presLayoutVars/>
      </dgm:prSet>
      <dgm:spPr/>
    </dgm:pt>
    <dgm:pt modelId="{D911C5E9-2359-4FC9-9470-0D2722B7D45C}" type="pres">
      <dgm:prSet presAssocID="{B1799143-382A-4D1D-863B-8642C82D2E62}" presName="space" presStyleCnt="0"/>
      <dgm:spPr/>
    </dgm:pt>
    <dgm:pt modelId="{DDDCE34F-716E-46FF-A549-FD150BD31572}" type="pres">
      <dgm:prSet presAssocID="{12ECD561-3DDA-4339-A0FB-4D4E23A40C33}" presName="composite" presStyleCnt="0"/>
      <dgm:spPr/>
    </dgm:pt>
    <dgm:pt modelId="{0F1AF0E8-20FE-4BE9-A3F8-03BE091D397F}" type="pres">
      <dgm:prSet presAssocID="{12ECD561-3DDA-4339-A0FB-4D4E23A40C33}" presName="parTx" presStyleLbl="alignNode1" presStyleIdx="1" presStyleCnt="3">
        <dgm:presLayoutVars>
          <dgm:chMax val="0"/>
          <dgm:chPref val="0"/>
        </dgm:presLayoutVars>
      </dgm:prSet>
      <dgm:spPr/>
    </dgm:pt>
    <dgm:pt modelId="{C933D86E-FF98-47AF-BBE6-FF943C26F2E5}" type="pres">
      <dgm:prSet presAssocID="{12ECD561-3DDA-4339-A0FB-4D4E23A40C33}" presName="desTx" presStyleLbl="alignAccFollowNode1" presStyleIdx="1" presStyleCnt="3">
        <dgm:presLayoutVars/>
      </dgm:prSet>
      <dgm:spPr/>
    </dgm:pt>
    <dgm:pt modelId="{3BB6C0E6-6BBC-48CD-827B-AE4C5F6371E7}" type="pres">
      <dgm:prSet presAssocID="{6CB615D6-747F-4B62-84A6-C892895334F1}" presName="space" presStyleCnt="0"/>
      <dgm:spPr/>
    </dgm:pt>
    <dgm:pt modelId="{AE393141-17BC-494F-B9A3-CAC58B36C989}" type="pres">
      <dgm:prSet presAssocID="{ED5F5F48-A694-4063-84AE-7BBF03B6473B}" presName="composite" presStyleCnt="0"/>
      <dgm:spPr/>
    </dgm:pt>
    <dgm:pt modelId="{4C51B959-D888-4E7E-850B-D41D6FF95010}" type="pres">
      <dgm:prSet presAssocID="{ED5F5F48-A694-4063-84AE-7BBF03B6473B}" presName="parTx" presStyleLbl="alignNode1" presStyleIdx="2" presStyleCnt="3">
        <dgm:presLayoutVars>
          <dgm:chMax val="0"/>
          <dgm:chPref val="0"/>
        </dgm:presLayoutVars>
      </dgm:prSet>
      <dgm:spPr/>
    </dgm:pt>
    <dgm:pt modelId="{FDDBB08E-3151-4A8F-907C-572DAA80C5C0}" type="pres">
      <dgm:prSet presAssocID="{ED5F5F48-A694-4063-84AE-7BBF03B6473B}" presName="desTx" presStyleLbl="alignAccFollowNode1" presStyleIdx="2" presStyleCnt="3">
        <dgm:presLayoutVars/>
      </dgm:prSet>
      <dgm:spPr/>
    </dgm:pt>
  </dgm:ptLst>
  <dgm:cxnLst>
    <dgm:cxn modelId="{29F67B02-11AF-4C3B-85B8-5A647AE2F5D7}" srcId="{DEECD3E2-9EE5-4AB7-BB3D-409D25604BD5}" destId="{5D8D847B-F765-4E20-88B3-541644845EB0}" srcOrd="0" destOrd="0" parTransId="{055D947B-DDDE-4A4C-9A36-9FDAE9D93349}" sibTransId="{0F4BEE33-5BA5-411A-8410-56D33EAC31D1}"/>
    <dgm:cxn modelId="{0F26703E-5C72-4291-B531-0477431EAF95}" srcId="{12ECD561-3DDA-4339-A0FB-4D4E23A40C33}" destId="{3CA2F77E-105C-4A2A-A7ED-4AEBB90E9F89}" srcOrd="0" destOrd="0" parTransId="{EAE5C2A0-4800-4ADC-B298-B18AE4915DE8}" sibTransId="{13B6BDF0-AD0E-418C-AFFF-2DEEF88C3D18}"/>
    <dgm:cxn modelId="{89B50E60-9984-4011-B6A6-F0D22D290021}" type="presOf" srcId="{345C3B8E-D551-44A8-86B3-91DF5E493A02}" destId="{A93611B4-68FB-4C20-AE18-A6DA7DD7A6CC}" srcOrd="0" destOrd="0" presId="urn:microsoft.com/office/officeart/2016/7/layout/ChevronBlockProcess"/>
    <dgm:cxn modelId="{29AE7462-6067-4586-8B16-25AB3F5E294D}" type="presOf" srcId="{ED5F5F48-A694-4063-84AE-7BBF03B6473B}" destId="{4C51B959-D888-4E7E-850B-D41D6FF95010}" srcOrd="0" destOrd="0" presId="urn:microsoft.com/office/officeart/2016/7/layout/ChevronBlockProcess"/>
    <dgm:cxn modelId="{045AE975-9010-4004-8FCB-B8AC7776FCA0}" type="presOf" srcId="{DEECD3E2-9EE5-4AB7-BB3D-409D25604BD5}" destId="{410C194A-1D7F-4DFF-BA4F-BFFF7C984601}" srcOrd="0" destOrd="0" presId="urn:microsoft.com/office/officeart/2016/7/layout/ChevronBlockProcess"/>
    <dgm:cxn modelId="{B9E75C83-E877-41DB-80E3-9FA3C9C09A1C}" srcId="{ED5F5F48-A694-4063-84AE-7BBF03B6473B}" destId="{89CCDC52-A9F5-497B-BC74-486641B631BF}" srcOrd="0" destOrd="0" parTransId="{ECDD1ED9-49F5-4E58-8C27-D8D04BD28B1C}" sibTransId="{188B27DB-04F0-4A7B-8379-E7BB62B41A9B}"/>
    <dgm:cxn modelId="{F5D2F58B-B23F-4C2F-9C6E-6FFFAD340249}" type="presOf" srcId="{89CCDC52-A9F5-497B-BC74-486641B631BF}" destId="{FDDBB08E-3151-4A8F-907C-572DAA80C5C0}" srcOrd="0" destOrd="0" presId="urn:microsoft.com/office/officeart/2016/7/layout/ChevronBlockProcess"/>
    <dgm:cxn modelId="{F1FF708C-C021-4E6D-97A6-E81C381FC655}" srcId="{345C3B8E-D551-44A8-86B3-91DF5E493A02}" destId="{DEECD3E2-9EE5-4AB7-BB3D-409D25604BD5}" srcOrd="0" destOrd="0" parTransId="{A7E94561-98C6-40DB-A29C-CBE852D4C822}" sibTransId="{B1799143-382A-4D1D-863B-8642C82D2E62}"/>
    <dgm:cxn modelId="{19DA74A3-78E7-4F21-B760-12EB93740A14}" type="presOf" srcId="{3CA2F77E-105C-4A2A-A7ED-4AEBB90E9F89}" destId="{C933D86E-FF98-47AF-BBE6-FF943C26F2E5}" srcOrd="0" destOrd="0" presId="urn:microsoft.com/office/officeart/2016/7/layout/ChevronBlockProcess"/>
    <dgm:cxn modelId="{11850DAF-81D0-4D0F-8DA3-41F4796319E4}" srcId="{345C3B8E-D551-44A8-86B3-91DF5E493A02}" destId="{12ECD561-3DDA-4339-A0FB-4D4E23A40C33}" srcOrd="1" destOrd="0" parTransId="{60DCCB75-45EB-47C6-94A1-94B27FCC8637}" sibTransId="{6CB615D6-747F-4B62-84A6-C892895334F1}"/>
    <dgm:cxn modelId="{469482DC-A5B1-47E7-A29B-09DF2431D047}" type="presOf" srcId="{12ECD561-3DDA-4339-A0FB-4D4E23A40C33}" destId="{0F1AF0E8-20FE-4BE9-A3F8-03BE091D397F}" srcOrd="0" destOrd="0" presId="urn:microsoft.com/office/officeart/2016/7/layout/ChevronBlockProcess"/>
    <dgm:cxn modelId="{BB0F8FED-FEBB-42FA-ACF6-DB4348171875}" type="presOf" srcId="{5D8D847B-F765-4E20-88B3-541644845EB0}" destId="{1A149034-005B-407E-8266-E76FEB37B640}" srcOrd="0" destOrd="0" presId="urn:microsoft.com/office/officeart/2016/7/layout/ChevronBlockProcess"/>
    <dgm:cxn modelId="{E39B97F3-1B8D-4FAD-BC4F-C5C6BEE48426}" srcId="{345C3B8E-D551-44A8-86B3-91DF5E493A02}" destId="{ED5F5F48-A694-4063-84AE-7BBF03B6473B}" srcOrd="2" destOrd="0" parTransId="{314D4780-8160-40E1-907E-9803C159DC60}" sibTransId="{9D6574AA-015E-4065-B9B4-50E304CE399A}"/>
    <dgm:cxn modelId="{4A6D39C6-6BCC-4250-8EAE-D34FABAAEEE1}" type="presParOf" srcId="{A93611B4-68FB-4C20-AE18-A6DA7DD7A6CC}" destId="{08994517-3417-47CE-BA77-2E9BDA6A6545}" srcOrd="0" destOrd="0" presId="urn:microsoft.com/office/officeart/2016/7/layout/ChevronBlockProcess"/>
    <dgm:cxn modelId="{6862DBD5-F402-4CFB-AAE3-96A203DED451}" type="presParOf" srcId="{08994517-3417-47CE-BA77-2E9BDA6A6545}" destId="{410C194A-1D7F-4DFF-BA4F-BFFF7C984601}" srcOrd="0" destOrd="0" presId="urn:microsoft.com/office/officeart/2016/7/layout/ChevronBlockProcess"/>
    <dgm:cxn modelId="{8AF4EB93-DFCD-4D49-A456-4B897A9638C3}" type="presParOf" srcId="{08994517-3417-47CE-BA77-2E9BDA6A6545}" destId="{1A149034-005B-407E-8266-E76FEB37B640}" srcOrd="1" destOrd="0" presId="urn:microsoft.com/office/officeart/2016/7/layout/ChevronBlockProcess"/>
    <dgm:cxn modelId="{EAD4B2B1-B563-4EDB-9826-C66E9BA88855}" type="presParOf" srcId="{A93611B4-68FB-4C20-AE18-A6DA7DD7A6CC}" destId="{D911C5E9-2359-4FC9-9470-0D2722B7D45C}" srcOrd="1" destOrd="0" presId="urn:microsoft.com/office/officeart/2016/7/layout/ChevronBlockProcess"/>
    <dgm:cxn modelId="{AAFEDD5C-FFA6-465E-A856-829FA1FE2979}" type="presParOf" srcId="{A93611B4-68FB-4C20-AE18-A6DA7DD7A6CC}" destId="{DDDCE34F-716E-46FF-A549-FD150BD31572}" srcOrd="2" destOrd="0" presId="urn:microsoft.com/office/officeart/2016/7/layout/ChevronBlockProcess"/>
    <dgm:cxn modelId="{6C7AB00A-7F1B-454A-9447-E9CC2D98F6F2}" type="presParOf" srcId="{DDDCE34F-716E-46FF-A549-FD150BD31572}" destId="{0F1AF0E8-20FE-4BE9-A3F8-03BE091D397F}" srcOrd="0" destOrd="0" presId="urn:microsoft.com/office/officeart/2016/7/layout/ChevronBlockProcess"/>
    <dgm:cxn modelId="{154324AE-AFE0-4B9C-982B-7EF30C20A888}" type="presParOf" srcId="{DDDCE34F-716E-46FF-A549-FD150BD31572}" destId="{C933D86E-FF98-47AF-BBE6-FF943C26F2E5}" srcOrd="1" destOrd="0" presId="urn:microsoft.com/office/officeart/2016/7/layout/ChevronBlockProcess"/>
    <dgm:cxn modelId="{DD3B5A06-897D-4B78-9BAB-637330E6D9EE}" type="presParOf" srcId="{A93611B4-68FB-4C20-AE18-A6DA7DD7A6CC}" destId="{3BB6C0E6-6BBC-48CD-827B-AE4C5F6371E7}" srcOrd="3" destOrd="0" presId="urn:microsoft.com/office/officeart/2016/7/layout/ChevronBlockProcess"/>
    <dgm:cxn modelId="{3E207138-9D0C-4B1A-A495-5007C89F65C1}" type="presParOf" srcId="{A93611B4-68FB-4C20-AE18-A6DA7DD7A6CC}" destId="{AE393141-17BC-494F-B9A3-CAC58B36C989}" srcOrd="4" destOrd="0" presId="urn:microsoft.com/office/officeart/2016/7/layout/ChevronBlockProcess"/>
    <dgm:cxn modelId="{A5F8AADA-2F4D-4B50-A319-9F623228DCFB}" type="presParOf" srcId="{AE393141-17BC-494F-B9A3-CAC58B36C989}" destId="{4C51B959-D888-4E7E-850B-D41D6FF95010}" srcOrd="0" destOrd="0" presId="urn:microsoft.com/office/officeart/2016/7/layout/ChevronBlockProcess"/>
    <dgm:cxn modelId="{3B946708-B171-419A-A4FC-D8544965F411}" type="presParOf" srcId="{AE393141-17BC-494F-B9A3-CAC58B36C989}" destId="{FDDBB08E-3151-4A8F-907C-572DAA80C5C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26761" y="187943"/>
          <a:ext cx="3616908" cy="183929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</a:rPr>
            <a:t>Definición de objetivos.</a:t>
          </a:r>
        </a:p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1-Identificar los objetivos comerciales o de investigación.                             2-Determinar qué preguntas se buscan responder con el análisis de datos.</a:t>
          </a:r>
        </a:p>
      </dsp:txBody>
      <dsp:txXfrm>
        <a:off x="26761" y="187943"/>
        <a:ext cx="3616908" cy="1839291"/>
      </dsp:txXfrm>
    </dsp:sp>
    <dsp:sp modelId="{B86E23A3-742D-4587-88CF-2D56A8442149}">
      <dsp:nvSpPr>
        <dsp:cNvPr id="0" name=""/>
        <dsp:cNvSpPr/>
      </dsp:nvSpPr>
      <dsp:spPr>
        <a:xfrm>
          <a:off x="3917750" y="145112"/>
          <a:ext cx="3351077" cy="192495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Recopilación de datos.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1-Identificar fuentes de datos relevantes.                                     2-Ingesta de datos desde diversas fuentes                                          3- Escalabilidad y manejo de grandes volúmenes de datos.                                         </a:t>
          </a:r>
        </a:p>
      </dsp:txBody>
      <dsp:txXfrm>
        <a:off x="3917750" y="145112"/>
        <a:ext cx="3351077" cy="1924952"/>
      </dsp:txXfrm>
    </dsp:sp>
    <dsp:sp modelId="{D64973A5-4E87-44F1-B369-B0D5E0C2A462}">
      <dsp:nvSpPr>
        <dsp:cNvPr id="0" name=""/>
        <dsp:cNvSpPr/>
      </dsp:nvSpPr>
      <dsp:spPr>
        <a:xfrm>
          <a:off x="7516170" y="156549"/>
          <a:ext cx="3869583" cy="190207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Limpieza y preparación de datos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1-Identificar y corregir errores en los datos                                                      2-.Eliminar datos duplicados o incompletos.</a:t>
          </a:r>
        </a:p>
      </dsp:txBody>
      <dsp:txXfrm>
        <a:off x="7516170" y="156549"/>
        <a:ext cx="3869583" cy="1902077"/>
      </dsp:txXfrm>
    </dsp:sp>
    <dsp:sp modelId="{18405FE4-7B27-4C69-B6FE-12C8B84249EF}">
      <dsp:nvSpPr>
        <dsp:cNvPr id="0" name=""/>
        <dsp:cNvSpPr/>
      </dsp:nvSpPr>
      <dsp:spPr>
        <a:xfrm>
          <a:off x="2018370" y="2344145"/>
          <a:ext cx="3597969" cy="19942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Análisis exploratorio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1-Explorar la naturaleza de los datos utilizando técnicas de visualización                          2-Identificar patrones, tendencias</a:t>
          </a:r>
        </a:p>
      </dsp:txBody>
      <dsp:txXfrm>
        <a:off x="2018370" y="2344145"/>
        <a:ext cx="3597969" cy="1994250"/>
      </dsp:txXfrm>
    </dsp:sp>
    <dsp:sp modelId="{435C0E89-FD70-4DD9-A771-832DBFC9ACBC}">
      <dsp:nvSpPr>
        <dsp:cNvPr id="0" name=""/>
        <dsp:cNvSpPr/>
      </dsp:nvSpPr>
      <dsp:spPr>
        <a:xfrm>
          <a:off x="5890420" y="2348388"/>
          <a:ext cx="3530463" cy="198576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Análisis avanzado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1-Aplicar técnicas estadísticas o de aprendizaje automático para obtener información                                     2-Realizar análisis predictivos o prescriptivos</a:t>
          </a:r>
        </a:p>
      </dsp:txBody>
      <dsp:txXfrm>
        <a:off x="5890420" y="2348388"/>
        <a:ext cx="3530463" cy="1985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1652006" y="9236"/>
          <a:ext cx="4030327" cy="216528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</a:rPr>
            <a:t>Interpretación de resultados.</a:t>
          </a:r>
        </a:p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1-Interpretar los hallazgos del análisis en relación con los objetivos.                         2-Extraer conclusiones y recomendaciones basadas en los resultados</a:t>
          </a:r>
        </a:p>
      </dsp:txBody>
      <dsp:txXfrm>
        <a:off x="1652006" y="9236"/>
        <a:ext cx="4030327" cy="2165281"/>
      </dsp:txXfrm>
    </dsp:sp>
    <dsp:sp modelId="{B86E23A3-742D-4587-88CF-2D56A8442149}">
      <dsp:nvSpPr>
        <dsp:cNvPr id="0" name=""/>
        <dsp:cNvSpPr/>
      </dsp:nvSpPr>
      <dsp:spPr>
        <a:xfrm>
          <a:off x="5971981" y="2519"/>
          <a:ext cx="3818305" cy="217871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Visualización y comunicación.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1-Presentar los hallazgos de manera clara y comprensible utilizando visualizaciones de datos.                                                2- Comunicar los resultados a las partes interesadas de manera efectiva.                                         </a:t>
          </a:r>
        </a:p>
      </dsp:txBody>
      <dsp:txXfrm>
        <a:off x="5971981" y="2519"/>
        <a:ext cx="3818305" cy="2178715"/>
      </dsp:txXfrm>
    </dsp:sp>
    <dsp:sp modelId="{D64973A5-4E87-44F1-B369-B0D5E0C2A462}">
      <dsp:nvSpPr>
        <dsp:cNvPr id="0" name=""/>
        <dsp:cNvSpPr/>
      </dsp:nvSpPr>
      <dsp:spPr>
        <a:xfrm>
          <a:off x="3676467" y="2470882"/>
          <a:ext cx="4089357" cy="201010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Iteración y mejora continua</a:t>
          </a:r>
        </a:p>
        <a:p>
          <a:pPr marL="0"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50000"/>
                </a:schemeClr>
              </a:solidFill>
            </a:rPr>
            <a:t>1-Evaluar la efectividad del análisis y las decisiones tomadas                                     2-dentificar áreas para mejorar y realizar iteraciones en el proceso</a:t>
          </a:r>
        </a:p>
      </dsp:txBody>
      <dsp:txXfrm>
        <a:off x="3676467" y="2470882"/>
        <a:ext cx="4089357" cy="2010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F0E8-20FE-4BE9-A3F8-03BE091D397F}">
      <dsp:nvSpPr>
        <dsp:cNvPr id="0" name=""/>
        <dsp:cNvSpPr/>
      </dsp:nvSpPr>
      <dsp:spPr>
        <a:xfrm>
          <a:off x="11584" y="335160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Ingesta de datos</a:t>
          </a:r>
        </a:p>
      </dsp:txBody>
      <dsp:txXfrm>
        <a:off x="240768" y="335160"/>
        <a:ext cx="2088122" cy="763947"/>
      </dsp:txXfrm>
    </dsp:sp>
    <dsp:sp modelId="{C933D86E-FF98-47AF-BBE6-FF943C26F2E5}">
      <dsp:nvSpPr>
        <dsp:cNvPr id="0" name=""/>
        <dsp:cNvSpPr/>
      </dsp:nvSpPr>
      <dsp:spPr>
        <a:xfrm>
          <a:off x="11584" y="1099107"/>
          <a:ext cx="2317305" cy="2415355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accent1">
                  <a:lumMod val="50000"/>
                </a:schemeClr>
              </a:solidFill>
            </a:rPr>
            <a:t>La ingesta de datos implica la recopilación y adquisición de datos desde diversas fuentes, como sistemas transaccionales</a:t>
          </a:r>
        </a:p>
      </dsp:txBody>
      <dsp:txXfrm>
        <a:off x="11584" y="1099107"/>
        <a:ext cx="2317305" cy="2415355"/>
      </dsp:txXfrm>
    </dsp:sp>
    <dsp:sp modelId="{4C51B959-D888-4E7E-850B-D41D6FF95010}">
      <dsp:nvSpPr>
        <dsp:cNvPr id="0" name=""/>
        <dsp:cNvSpPr/>
      </dsp:nvSpPr>
      <dsp:spPr>
        <a:xfrm>
          <a:off x="2507831" y="335160"/>
          <a:ext cx="2546490" cy="763947"/>
        </a:xfrm>
        <a:prstGeom prst="chevron">
          <a:avLst>
            <a:gd name="adj" fmla="val 30000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Almacenamiento distribuido</a:t>
          </a:r>
        </a:p>
      </dsp:txBody>
      <dsp:txXfrm>
        <a:off x="2737015" y="335160"/>
        <a:ext cx="2088122" cy="763947"/>
      </dsp:txXfrm>
    </dsp:sp>
    <dsp:sp modelId="{FDDBB08E-3151-4A8F-907C-572DAA80C5C0}">
      <dsp:nvSpPr>
        <dsp:cNvPr id="0" name=""/>
        <dsp:cNvSpPr/>
      </dsp:nvSpPr>
      <dsp:spPr>
        <a:xfrm>
          <a:off x="2507831" y="1099107"/>
          <a:ext cx="2317305" cy="2415355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25000"/>
                </a:schemeClr>
              </a:solidFill>
            </a:rPr>
            <a:t>Los datos </a:t>
          </a:r>
          <a:r>
            <a:rPr lang="es-MX" sz="1800" kern="1200" noProof="0" dirty="0" err="1">
              <a:solidFill>
                <a:schemeClr val="bg2">
                  <a:lumMod val="25000"/>
                </a:schemeClr>
              </a:solidFill>
            </a:rPr>
            <a:t>inges­tados</a:t>
          </a:r>
          <a:r>
            <a:rPr lang="es-MX" sz="1800" kern="1200" noProof="0" dirty="0">
              <a:solidFill>
                <a:schemeClr val="bg2">
                  <a:lumMod val="25000"/>
                </a:schemeClr>
              </a:solidFill>
            </a:rPr>
            <a:t> se almacenan en sistemas de almacenamiento distribuido, como Hadoop </a:t>
          </a:r>
          <a:r>
            <a:rPr lang="es-MX" sz="1800" kern="1200" noProof="0" dirty="0" err="1">
              <a:solidFill>
                <a:schemeClr val="bg2">
                  <a:lumMod val="25000"/>
                </a:schemeClr>
              </a:solidFill>
            </a:rPr>
            <a:t>Distributed</a:t>
          </a:r>
          <a:r>
            <a:rPr lang="es-MX" sz="1800" kern="1200" noProof="0" dirty="0">
              <a:solidFill>
                <a:schemeClr val="bg2">
                  <a:lumMod val="25000"/>
                </a:schemeClr>
              </a:solidFill>
            </a:rPr>
            <a:t> File </a:t>
          </a:r>
          <a:r>
            <a:rPr lang="es-MX" sz="1800" kern="1200" noProof="0" dirty="0" err="1">
              <a:solidFill>
                <a:schemeClr val="bg2">
                  <a:lumMod val="25000"/>
                </a:schemeClr>
              </a:solidFill>
            </a:rPr>
            <a:t>System</a:t>
          </a:r>
          <a:r>
            <a:rPr lang="es-MX" sz="1800" kern="1200" noProof="0" dirty="0">
              <a:solidFill>
                <a:schemeClr val="bg2">
                  <a:lumMod val="25000"/>
                </a:schemeClr>
              </a:solidFill>
            </a:rPr>
            <a:t> (HDFS), Amazon S3</a:t>
          </a:r>
        </a:p>
      </dsp:txBody>
      <dsp:txXfrm>
        <a:off x="2507831" y="1099107"/>
        <a:ext cx="2317305" cy="2415355"/>
      </dsp:txXfrm>
    </dsp:sp>
    <dsp:sp modelId="{58E7B49B-9E8B-44CA-A002-7DC671DDC7D1}">
      <dsp:nvSpPr>
        <dsp:cNvPr id="0" name=""/>
        <dsp:cNvSpPr/>
      </dsp:nvSpPr>
      <dsp:spPr>
        <a:xfrm>
          <a:off x="5004078" y="335160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Procesamiento distribuido</a:t>
          </a:r>
        </a:p>
      </dsp:txBody>
      <dsp:txXfrm>
        <a:off x="5233262" y="335160"/>
        <a:ext cx="2088122" cy="763947"/>
      </dsp:txXfrm>
    </dsp:sp>
    <dsp:sp modelId="{E3E31A9B-7B4B-4E18-A0D7-2CB184BAEA72}">
      <dsp:nvSpPr>
        <dsp:cNvPr id="0" name=""/>
        <dsp:cNvSpPr/>
      </dsp:nvSpPr>
      <dsp:spPr>
        <a:xfrm>
          <a:off x="5004078" y="1099107"/>
          <a:ext cx="2317305" cy="2415355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accent1">
                  <a:lumMod val="50000"/>
                </a:schemeClr>
              </a:solidFill>
            </a:rPr>
            <a:t>Los datos almacenados se procesan de manera distribuida utilizando tecnologías como Apache </a:t>
          </a:r>
          <a:r>
            <a:rPr lang="es-MX" sz="1800" kern="1200" noProof="0" dirty="0" err="1">
              <a:solidFill>
                <a:schemeClr val="accent1">
                  <a:lumMod val="50000"/>
                </a:schemeClr>
              </a:solidFill>
            </a:rPr>
            <a:t>Spark</a:t>
          </a:r>
          <a:endParaRPr lang="es-MX" sz="1800" kern="1200" noProof="0" dirty="0">
            <a:solidFill>
              <a:schemeClr val="accent1">
                <a:lumMod val="50000"/>
              </a:schemeClr>
            </a:solidFill>
          </a:endParaRPr>
        </a:p>
      </dsp:txBody>
      <dsp:txXfrm>
        <a:off x="5004078" y="1099107"/>
        <a:ext cx="2317305" cy="2415355"/>
      </dsp:txXfrm>
    </dsp:sp>
    <dsp:sp modelId="{ADC7B3B5-4122-4F43-BCA3-D7500779245A}">
      <dsp:nvSpPr>
        <dsp:cNvPr id="0" name=""/>
        <dsp:cNvSpPr/>
      </dsp:nvSpPr>
      <dsp:spPr>
        <a:xfrm>
          <a:off x="7500325" y="335160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Análisis y transformación</a:t>
          </a:r>
        </a:p>
      </dsp:txBody>
      <dsp:txXfrm>
        <a:off x="7729509" y="335160"/>
        <a:ext cx="2088122" cy="763947"/>
      </dsp:txXfrm>
    </dsp:sp>
    <dsp:sp modelId="{859AF4D5-545E-4881-ADAF-1EF9A103C299}">
      <dsp:nvSpPr>
        <dsp:cNvPr id="0" name=""/>
        <dsp:cNvSpPr/>
      </dsp:nvSpPr>
      <dsp:spPr>
        <a:xfrm>
          <a:off x="7500325" y="1099107"/>
          <a:ext cx="2317305" cy="2415355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accent1">
                  <a:lumMod val="50000"/>
                </a:schemeClr>
              </a:solidFill>
            </a:rPr>
            <a:t>Durante el procesamiento, los datos pueden ser analizados y transformados según sea necesario para cumplir con los objetivos</a:t>
          </a:r>
        </a:p>
      </dsp:txBody>
      <dsp:txXfrm>
        <a:off x="7500325" y="1099107"/>
        <a:ext cx="2317305" cy="2415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C194A-1D7F-4DFF-BA4F-BFFF7C984601}">
      <dsp:nvSpPr>
        <dsp:cNvPr id="0" name=""/>
        <dsp:cNvSpPr/>
      </dsp:nvSpPr>
      <dsp:spPr>
        <a:xfrm>
          <a:off x="8542" y="115281"/>
          <a:ext cx="3380600" cy="1014180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noProof="0" dirty="0"/>
            <a:t>Optimización de consultas y rendimiento</a:t>
          </a:r>
        </a:p>
      </dsp:txBody>
      <dsp:txXfrm>
        <a:off x="312796" y="115281"/>
        <a:ext cx="2772092" cy="1014180"/>
      </dsp:txXfrm>
    </dsp:sp>
    <dsp:sp modelId="{1A149034-005B-407E-8266-E76FEB37B640}">
      <dsp:nvSpPr>
        <dsp:cNvPr id="0" name=""/>
        <dsp:cNvSpPr/>
      </dsp:nvSpPr>
      <dsp:spPr>
        <a:xfrm>
          <a:off x="8542" y="1129461"/>
          <a:ext cx="3076346" cy="2604880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rtlCol="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noProof="0" dirty="0">
              <a:solidFill>
                <a:schemeClr val="accent1">
                  <a:lumMod val="50000"/>
                </a:schemeClr>
              </a:solidFill>
            </a:rPr>
            <a:t>Se aplican técnicas de optimización de consultas y rendimiento para mejorar la eficiencia del procesamiento de datos</a:t>
          </a:r>
          <a:endParaRPr lang="es-MX" sz="1600" kern="1200"/>
        </a:p>
      </dsp:txBody>
      <dsp:txXfrm>
        <a:off x="8542" y="1129461"/>
        <a:ext cx="3076346" cy="2604880"/>
      </dsp:txXfrm>
    </dsp:sp>
    <dsp:sp modelId="{0F1AF0E8-20FE-4BE9-A3F8-03BE091D397F}">
      <dsp:nvSpPr>
        <dsp:cNvPr id="0" name=""/>
        <dsp:cNvSpPr/>
      </dsp:nvSpPr>
      <dsp:spPr>
        <a:xfrm>
          <a:off x="3338899" y="115281"/>
          <a:ext cx="3380600" cy="1014180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noProof="0" dirty="0"/>
            <a:t>Generación de resultados</a:t>
          </a:r>
        </a:p>
      </dsp:txBody>
      <dsp:txXfrm>
        <a:off x="3643153" y="115281"/>
        <a:ext cx="2772092" cy="1014180"/>
      </dsp:txXfrm>
    </dsp:sp>
    <dsp:sp modelId="{C933D86E-FF98-47AF-BBE6-FF943C26F2E5}">
      <dsp:nvSpPr>
        <dsp:cNvPr id="0" name=""/>
        <dsp:cNvSpPr/>
      </dsp:nvSpPr>
      <dsp:spPr>
        <a:xfrm>
          <a:off x="3338899" y="1129461"/>
          <a:ext cx="3076346" cy="2604880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accent1">
                  <a:lumMod val="50000"/>
                </a:schemeClr>
              </a:solidFill>
            </a:rPr>
            <a:t>Una vez que se completa el procesamiento de datos, se generan resultados en forma de informes, visualizaciones o análisis</a:t>
          </a:r>
        </a:p>
      </dsp:txBody>
      <dsp:txXfrm>
        <a:off x="3338899" y="1129461"/>
        <a:ext cx="3076346" cy="2604880"/>
      </dsp:txXfrm>
    </dsp:sp>
    <dsp:sp modelId="{4C51B959-D888-4E7E-850B-D41D6FF95010}">
      <dsp:nvSpPr>
        <dsp:cNvPr id="0" name=""/>
        <dsp:cNvSpPr/>
      </dsp:nvSpPr>
      <dsp:spPr>
        <a:xfrm>
          <a:off x="6669257" y="115281"/>
          <a:ext cx="3380600" cy="1014180"/>
        </a:xfrm>
        <a:prstGeom prst="chevron">
          <a:avLst>
            <a:gd name="adj" fmla="val 30000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noProof="0" dirty="0"/>
            <a:t>Entrega de resultados</a:t>
          </a:r>
        </a:p>
      </dsp:txBody>
      <dsp:txXfrm>
        <a:off x="6973511" y="115281"/>
        <a:ext cx="2772092" cy="1014180"/>
      </dsp:txXfrm>
    </dsp:sp>
    <dsp:sp modelId="{FDDBB08E-3151-4A8F-907C-572DAA80C5C0}">
      <dsp:nvSpPr>
        <dsp:cNvPr id="0" name=""/>
        <dsp:cNvSpPr/>
      </dsp:nvSpPr>
      <dsp:spPr>
        <a:xfrm>
          <a:off x="6669257" y="1129461"/>
          <a:ext cx="3076346" cy="2604880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>
              <a:solidFill>
                <a:schemeClr val="bg2">
                  <a:lumMod val="25000"/>
                </a:schemeClr>
              </a:solidFill>
            </a:rPr>
            <a:t>Los resultados del procesamiento de datos se entregan a las partes interesadas a través de diversos canales, como informes automatizados, paneles de control interactivo</a:t>
          </a:r>
        </a:p>
      </dsp:txBody>
      <dsp:txXfrm>
        <a:off x="6669257" y="1129461"/>
        <a:ext cx="3076346" cy="260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Proceso de bloqueo de cheurón"/>
  <dgm:desc val="Se utiliza para mostrar una progresión; una línea de tiempo; pasos secuenciales en una tarea, un proceso o un flujo de trabajo, o para enfatizar movimiento o dirección. El texto de nivel 1 se muestra dentro de una forma de flecha, mientras que el texto de nivel 2 aparece debajo de las formas de flecha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Proceso de bloqueo de cheurón"/>
  <dgm:desc val="Se utiliza para mostrar una progresión; una línea de tiempo; pasos secuenciales en una tarea, un proceso o un flujo de trabajo, o para enfatizar movimiento o dirección. El texto de nivel 1 se muestra dentro de una forma de flecha, mientras que el texto de nivel 2 aparece debajo de las formas de flecha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MX"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MX" sz="1200"/>
            </a:lvl1pPr>
          </a:lstStyle>
          <a:p>
            <a:pPr rtl="0"/>
            <a:fld id="{BC50018D-C7FF-4543-A46B-11364B001FC5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MX"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200"/>
            </a:lvl1pPr>
          </a:lstStyle>
          <a:p>
            <a:pPr rtl="0"/>
            <a:fld id="{5A8CD4AB-B9A2-4248-B31F-8EBC71546D8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MX"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MX" sz="1200"/>
            </a:lvl1pPr>
          </a:lstStyle>
          <a:p>
            <a:fld id="{F72D64E6-3A8F-43E7-B939-61D49EDAACD2}" type="datetime1">
              <a:rPr lang="es-ES" smtClean="0"/>
              <a:pPr/>
              <a:t>11/05/2024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MX"/>
            </a:defPPr>
          </a:lstStyle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MX"/>
            </a:def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MX"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200"/>
            </a:lvl1pPr>
          </a:lstStyle>
          <a:p>
            <a:pPr rtl="0"/>
            <a:fld id="{AABE9C73-6CDE-45E2-97F8-E3C5308FA232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AABE9C73-6CDE-45E2-97F8-E3C5308FA232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AABE9C73-6CDE-45E2-97F8-E3C5308FA232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9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AABE9C73-6CDE-45E2-97F8-E3C5308FA232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AABE9C73-6CDE-45E2-97F8-E3C5308FA232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560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AABE9C73-6CDE-45E2-97F8-E3C5308FA232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092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AABE9C73-6CDE-45E2-97F8-E3C5308FA232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336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AABE9C73-6CDE-45E2-97F8-E3C5308FA232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888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AABE9C73-6CDE-45E2-97F8-E3C5308FA232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s-MX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s-MX"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lang="es-MX" sz="1600"/>
            </a:lvl2pPr>
            <a:lvl3pPr marL="914400" indent="0" algn="ctr">
              <a:buNone/>
              <a:defRPr lang="es-MX" sz="1600"/>
            </a:lvl3pPr>
            <a:lvl4pPr marL="1371600" indent="0" algn="ctr">
              <a:buNone/>
              <a:defRPr lang="es-MX" sz="1600"/>
            </a:lvl4pPr>
            <a:lvl5pPr marL="1828800" indent="0" algn="ctr">
              <a:buNone/>
              <a:defRPr lang="es-MX" sz="1600"/>
            </a:lvl5pPr>
            <a:lvl6pPr marL="2286000" indent="0" algn="ctr">
              <a:buNone/>
              <a:defRPr lang="es-MX" sz="1600"/>
            </a:lvl6pPr>
            <a:lvl7pPr marL="2743200" indent="0" algn="ctr">
              <a:buNone/>
              <a:defRPr lang="es-MX" sz="1600"/>
            </a:lvl7pPr>
            <a:lvl8pPr marL="3200400" indent="0" algn="ctr">
              <a:buNone/>
              <a:defRPr lang="es-MX" sz="1600"/>
            </a:lvl8pPr>
            <a:lvl9pPr marL="3657600" indent="0" algn="ctr">
              <a:buNone/>
              <a:defRPr lang="es-MX"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MX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lang="es-MX"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5EA9963-9FAE-44C6-88A0-FFF536D1AF76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21" name="Marcador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MX" dirty="0"/>
          </a:p>
        </p:txBody>
      </p:sp>
      <p:sp>
        <p:nvSpPr>
          <p:cNvPr id="22" name="Marcador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MX" sz="41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lang="es-MX" sz="1900"/>
            </a:lvl1pPr>
            <a:lvl2pPr>
              <a:defRPr lang="es-MX" sz="1600"/>
            </a:lvl2pPr>
            <a:lvl3pPr>
              <a:defRPr lang="es-MX" sz="1400"/>
            </a:lvl3pPr>
            <a:lvl4pPr>
              <a:defRPr lang="es-MX" sz="1400"/>
            </a:lvl4pPr>
            <a:lvl5pPr>
              <a:defRPr lang="es-MX" sz="1400"/>
            </a:lvl5pPr>
            <a:lvl6pPr>
              <a:defRPr lang="es-MX" sz="1400"/>
            </a:lvl6pPr>
            <a:lvl7pPr>
              <a:defRPr lang="es-MX" sz="1400"/>
            </a:lvl7pPr>
            <a:lvl8pPr>
              <a:defRPr lang="es-MX" sz="1400"/>
            </a:lvl8pPr>
            <a:lvl9pPr>
              <a:defRPr lang="es-MX"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es-MX"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lang="es-MX" sz="1200"/>
            </a:lvl2pPr>
            <a:lvl3pPr marL="914400" indent="0">
              <a:buNone/>
              <a:defRPr lang="es-MX" sz="1000"/>
            </a:lvl3pPr>
            <a:lvl4pPr marL="1371600" indent="0">
              <a:buNone/>
              <a:defRPr lang="es-MX" sz="900"/>
            </a:lvl4pPr>
            <a:lvl5pPr marL="1828800" indent="0">
              <a:buNone/>
              <a:defRPr lang="es-MX" sz="900"/>
            </a:lvl5pPr>
            <a:lvl6pPr marL="2286000" indent="0">
              <a:buNone/>
              <a:defRPr lang="es-MX" sz="900"/>
            </a:lvl6pPr>
            <a:lvl7pPr marL="2743200" indent="0">
              <a:buNone/>
              <a:defRPr lang="es-MX" sz="900"/>
            </a:lvl7pPr>
            <a:lvl8pPr marL="3200400" indent="0">
              <a:buNone/>
              <a:defRPr lang="es-MX" sz="900"/>
            </a:lvl8pPr>
            <a:lvl9pPr marL="3657600" indent="0">
              <a:buNone/>
              <a:defRPr lang="es-MX"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E7EA269-BD95-4746-8BB2-774122DFB489}" type="datetime1">
              <a:rPr lang="es-MX" noProof="0" smtClean="0"/>
              <a:t>11/05/2024</a:t>
            </a:fld>
            <a:endParaRPr lang="es-MX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es-MX"/>
            </a:lvl1pPr>
          </a:lstStyle>
          <a:p>
            <a:pPr rtl="0"/>
            <a:endParaRPr lang="es-MX" noProof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noProof="0" dirty="0"/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lang="es-MX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64ACDA25-6E61-4A88-895F-5D16182A04E3}" type="datetime1">
              <a:rPr lang="es-MX" noProof="0" smtClean="0"/>
              <a:t>11/05/2024</a:t>
            </a:fld>
            <a:endParaRPr lang="es-MX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es-MX"/>
            </a:lvl1pPr>
          </a:lstStyle>
          <a:p>
            <a:pPr rtl="0"/>
            <a:endParaRPr lang="es-MX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s-MX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MX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lang="es-MX" sz="3200"/>
            </a:lvl1pPr>
            <a:lvl2pPr marL="457200" indent="0">
              <a:buNone/>
              <a:defRPr lang="es-MX" sz="2800"/>
            </a:lvl2pPr>
            <a:lvl3pPr marL="914400" indent="0">
              <a:buNone/>
              <a:defRPr lang="es-MX" sz="2400"/>
            </a:lvl3pPr>
            <a:lvl4pPr marL="1371600" indent="0">
              <a:buNone/>
              <a:defRPr lang="es-MX" sz="2000"/>
            </a:lvl4pPr>
            <a:lvl5pPr marL="1828800" indent="0">
              <a:buNone/>
              <a:defRPr lang="es-MX" sz="2000"/>
            </a:lvl5pPr>
            <a:lvl6pPr marL="2286000" indent="0">
              <a:buNone/>
              <a:defRPr lang="es-MX" sz="2000"/>
            </a:lvl6pPr>
            <a:lvl7pPr marL="2743200" indent="0">
              <a:buNone/>
              <a:defRPr lang="es-MX" sz="2000"/>
            </a:lvl7pPr>
            <a:lvl8pPr marL="3200400" indent="0">
              <a:buNone/>
              <a:defRPr lang="es-MX" sz="2000"/>
            </a:lvl8pPr>
            <a:lvl9pPr marL="3657600" indent="0">
              <a:buNone/>
              <a:defRPr lang="es-MX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lang="es-MX"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9B67BB7E-190F-4C9C-8840-CF355256E06D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s-MX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defPPr>
              <a:defRPr lang="es-MX"/>
            </a:def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lang="es-MX"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lang="es-MX" sz="1800">
                <a:solidFill>
                  <a:schemeClr val="tx1"/>
                </a:solidFill>
              </a:defRPr>
            </a:lvl1pPr>
            <a:lvl2pPr marL="457200" indent="0">
              <a:buNone/>
              <a:defRPr lang="es-MX" sz="1200"/>
            </a:lvl2pPr>
            <a:lvl3pPr marL="914400" indent="0">
              <a:buNone/>
              <a:defRPr lang="es-MX" sz="1000"/>
            </a:lvl3pPr>
            <a:lvl4pPr marL="1371600" indent="0">
              <a:buNone/>
              <a:defRPr lang="es-MX" sz="900"/>
            </a:lvl4pPr>
            <a:lvl5pPr marL="1828800" indent="0">
              <a:buNone/>
              <a:defRPr lang="es-MX" sz="900"/>
            </a:lvl5pPr>
            <a:lvl6pPr marL="2286000" indent="0">
              <a:buNone/>
              <a:defRPr lang="es-MX" sz="900"/>
            </a:lvl6pPr>
            <a:lvl7pPr marL="2743200" indent="0">
              <a:buNone/>
              <a:defRPr lang="es-MX" sz="900"/>
            </a:lvl7pPr>
            <a:lvl8pPr marL="3200400" indent="0">
              <a:buNone/>
              <a:defRPr lang="es-MX" sz="900"/>
            </a:lvl8pPr>
            <a:lvl9pPr marL="3657600" indent="0">
              <a:buNone/>
              <a:defRPr lang="es-MX"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F9AFCD6A-31C1-435E-A789-B25FD115A3BE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s-MX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lang="es-MX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MX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MX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MX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MX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MX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MX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s-MX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81BCA7-D09A-4A31-8365-33F6C2B644DB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lang="es-MX" sz="1800"/>
            </a:lvl1pPr>
            <a:lvl2pPr>
              <a:defRPr lang="es-MX" sz="1600"/>
            </a:lvl2pPr>
            <a:lvl3pPr>
              <a:defRPr lang="es-MX" sz="1400"/>
            </a:lvl3pPr>
            <a:lvl4pPr>
              <a:defRPr lang="es-MX" sz="1400"/>
            </a:lvl4pPr>
            <a:lvl5pPr>
              <a:defRPr lang="es-MX" sz="1400"/>
            </a:lvl5pPr>
            <a:lvl6pPr>
              <a:defRPr lang="es-MX" sz="1400"/>
            </a:lvl6pPr>
            <a:lvl7pPr>
              <a:defRPr lang="es-MX" sz="1400"/>
            </a:lvl7pPr>
            <a:lvl8pPr>
              <a:defRPr lang="es-MX" sz="1400"/>
            </a:lvl8pPr>
            <a:lvl9pPr>
              <a:defRPr lang="es-MX"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lang="es-MX" sz="1800"/>
            </a:lvl1pPr>
            <a:lvl2pPr>
              <a:defRPr lang="es-MX" sz="1600"/>
            </a:lvl2pPr>
            <a:lvl3pPr>
              <a:defRPr lang="es-MX" sz="1400"/>
            </a:lvl3pPr>
            <a:lvl4pPr>
              <a:defRPr lang="es-MX" sz="1400"/>
            </a:lvl4pPr>
            <a:lvl5pPr>
              <a:defRPr lang="es-MX" sz="1400"/>
            </a:lvl5pPr>
            <a:lvl6pPr>
              <a:defRPr lang="es-MX" sz="1400"/>
            </a:lvl6pPr>
            <a:lvl7pPr>
              <a:defRPr lang="es-MX" sz="1400"/>
            </a:lvl7pPr>
            <a:lvl8pPr>
              <a:defRPr lang="es-MX" sz="1400"/>
            </a:lvl8pPr>
            <a:lvl9pPr>
              <a:defRPr lang="es-MX"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4B53C00B-143E-41CC-B770-B697DDD0A2EA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 lang="es-MX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 lang="es-MX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MX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lang="es-MX" sz="1800"/>
            </a:lvl1pPr>
            <a:lvl2pPr>
              <a:defRPr lang="es-MX" sz="1600"/>
            </a:lvl2pPr>
            <a:lvl3pPr>
              <a:defRPr lang="es-MX" sz="1400"/>
            </a:lvl3pPr>
            <a:lvl4pPr>
              <a:defRPr lang="es-MX" sz="1400"/>
            </a:lvl4pPr>
            <a:lvl5pPr>
              <a:defRPr lang="es-MX" sz="1400"/>
            </a:lvl5pPr>
            <a:lvl6pPr>
              <a:defRPr lang="es-MX" sz="1400"/>
            </a:lvl6pPr>
            <a:lvl7pPr>
              <a:defRPr lang="es-MX" sz="1400"/>
            </a:lvl7pPr>
            <a:lvl8pPr>
              <a:defRPr lang="es-MX" sz="1400"/>
            </a:lvl8pPr>
            <a:lvl9pPr>
              <a:defRPr lang="es-MX"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B4F46D5D-4681-493F-8EA2-8684D030D6C4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lang="es-MX"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lang="es-MX" sz="18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lang="es-MX" sz="1800"/>
            </a:lvl1pPr>
            <a:lvl2pPr>
              <a:defRPr lang="es-MX" sz="1600"/>
            </a:lvl2pPr>
            <a:lvl3pPr>
              <a:defRPr lang="es-MX" sz="1400"/>
            </a:lvl3pPr>
            <a:lvl4pPr>
              <a:defRPr lang="es-MX" sz="1400"/>
            </a:lvl4pPr>
            <a:lvl5pPr>
              <a:defRPr lang="es-MX" sz="1400"/>
            </a:lvl5pPr>
            <a:lvl6pPr>
              <a:defRPr lang="es-MX" sz="1400"/>
            </a:lvl6pPr>
            <a:lvl7pPr>
              <a:defRPr lang="es-MX" sz="1400"/>
            </a:lvl7pPr>
            <a:lvl8pPr>
              <a:defRPr lang="es-MX" sz="1400"/>
            </a:lvl8pPr>
            <a:lvl9pPr>
              <a:defRPr lang="es-MX"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lang="es-MX" sz="1900" b="1">
                <a:solidFill>
                  <a:schemeClr val="tx1"/>
                </a:solidFill>
              </a:defRPr>
            </a:lvl1pPr>
            <a:lvl2pPr marL="457200" indent="0">
              <a:buNone/>
              <a:defRPr lang="es-MX" sz="18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lang="es-MX" sz="1800"/>
            </a:lvl1pPr>
            <a:lvl2pPr>
              <a:defRPr lang="es-MX" sz="1600"/>
            </a:lvl2pPr>
            <a:lvl3pPr>
              <a:defRPr lang="es-MX" sz="1400"/>
            </a:lvl3pPr>
            <a:lvl4pPr>
              <a:defRPr lang="es-MX" sz="1400"/>
            </a:lvl4pPr>
            <a:lvl5pPr>
              <a:defRPr lang="es-MX" sz="1400"/>
            </a:lvl5pPr>
            <a:lvl6pPr>
              <a:defRPr lang="es-MX" sz="1400"/>
            </a:lvl6pPr>
            <a:lvl7pPr>
              <a:defRPr lang="es-MX" sz="1400"/>
            </a:lvl7pPr>
            <a:lvl8pPr>
              <a:defRPr lang="es-MX" sz="1400"/>
            </a:lvl8pPr>
            <a:lvl9pPr>
              <a:defRPr lang="es-MX"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6CCCC726-CB83-4F5D-A77E-D4E8EFB98295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E6033E79-EC75-45F5-8FFA-588A8223E942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63AD1D37-8CC6-44F4-B1A6-1516EF8ACA53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MX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lang="es-MX" sz="1900"/>
            </a:lvl1pPr>
            <a:lvl2pPr>
              <a:defRPr lang="es-MX" sz="1600"/>
            </a:lvl2pPr>
            <a:lvl3pPr>
              <a:defRPr lang="es-MX" sz="1400"/>
            </a:lvl3pPr>
            <a:lvl4pPr>
              <a:defRPr lang="es-MX" sz="1400"/>
            </a:lvl4pPr>
            <a:lvl5pPr>
              <a:defRPr lang="es-MX" sz="1400"/>
            </a:lvl5pPr>
            <a:lvl6pPr>
              <a:defRPr lang="es-MX" sz="1400"/>
            </a:lvl6pPr>
            <a:lvl7pPr>
              <a:defRPr lang="es-MX" sz="1400"/>
            </a:lvl7pPr>
            <a:lvl8pPr>
              <a:defRPr lang="es-MX" sz="1400"/>
            </a:lvl8pPr>
            <a:lvl9pPr>
              <a:defRPr lang="es-MX"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es-MX" sz="1800">
                <a:solidFill>
                  <a:schemeClr val="tx1"/>
                </a:solidFill>
              </a:defRPr>
            </a:lvl1pPr>
            <a:lvl2pPr marL="457200" indent="0">
              <a:buNone/>
              <a:defRPr lang="es-MX" sz="1200"/>
            </a:lvl2pPr>
            <a:lvl3pPr marL="914400" indent="0">
              <a:buNone/>
              <a:defRPr lang="es-MX" sz="1000"/>
            </a:lvl3pPr>
            <a:lvl4pPr marL="1371600" indent="0">
              <a:buNone/>
              <a:defRPr lang="es-MX" sz="900"/>
            </a:lvl4pPr>
            <a:lvl5pPr marL="1828800" indent="0">
              <a:buNone/>
              <a:defRPr lang="es-MX" sz="900"/>
            </a:lvl5pPr>
            <a:lvl6pPr marL="2286000" indent="0">
              <a:buNone/>
              <a:defRPr lang="es-MX" sz="900"/>
            </a:lvl6pPr>
            <a:lvl7pPr marL="2743200" indent="0">
              <a:buNone/>
              <a:defRPr lang="es-MX" sz="900"/>
            </a:lvl7pPr>
            <a:lvl8pPr marL="3200400" indent="0">
              <a:buNone/>
              <a:defRPr lang="es-MX" sz="900"/>
            </a:lvl8pPr>
            <a:lvl9pPr marL="3657600" indent="0">
              <a:buNone/>
              <a:defRPr lang="es-MX"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A5E92A-9129-41A8-AE95-C842625F404D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es-MX"/>
            </a:lvl1pPr>
          </a:lstStyle>
          <a:p>
            <a:pPr rtl="0"/>
            <a:endParaRPr lang="es-MX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es-MX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MX"/>
            </a:defPPr>
          </a:lstStyle>
          <a:p>
            <a:pPr rtl="0"/>
            <a:r>
              <a:rPr lang="es-MX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MX"/>
            </a:defPPr>
          </a:lstStyle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34A9E-A810-49E6-85D1-D6A23D65B6CB}" type="datetime1">
              <a:rPr lang="es-MX" smtClean="0"/>
              <a:t>11/05/2024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MX"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MX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s-MX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s-MX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s-MX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s-MX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s-MX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s-MX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s-MX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es-MX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w4vsFKMO7XA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pic>
        <p:nvPicPr>
          <p:cNvPr id="4" name="Imagen 3" descr="Un hombre con auriculares y un equipo portátil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>
            <a:defPPr>
              <a:defRPr lang="es-MX"/>
            </a:defPPr>
          </a:lstStyle>
          <a:p>
            <a:pPr rtl="0"/>
            <a:r>
              <a:rPr lang="es-MX" dirty="0"/>
              <a:t>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>
            <a:defPPr>
              <a:defRPr lang="es-MX"/>
            </a:defPPr>
          </a:lstStyle>
          <a:p>
            <a:pPr rtl="0">
              <a:spcAft>
                <a:spcPts val="600"/>
              </a:spcAft>
            </a:pPr>
            <a:r>
              <a:rPr lang="es-MX" sz="2400">
                <a:solidFill>
                  <a:schemeClr val="tx2">
                    <a:lumMod val="90000"/>
                  </a:schemeClr>
                </a:solidFill>
              </a:rPr>
              <a:t>Subtítulo de la presentación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204B789-04CD-94DC-D1F3-844441D640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Elementos multimedia en línea 4" title="El Big Data en 3 minutos">
            <a:hlinkClick r:id="" action="ppaction://media"/>
            <a:extLst>
              <a:ext uri="{FF2B5EF4-FFF2-40B4-BE49-F238E27FC236}">
                <a16:creationId xmlns:a16="http://schemas.microsoft.com/office/drawing/2014/main" id="{EE145643-7572-5323-4263-4CEFA3A3C050}"/>
              </a:ext>
            </a:extLst>
          </p:cNvPr>
          <p:cNvPicPr>
            <a:picLocks noGrp="1" noRot="1" noChangeAspect="1"/>
          </p:cNvPicPr>
          <p:nvPr>
            <p:ph sz="half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98588" y="2852738"/>
            <a:ext cx="4551362" cy="257175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3E3716B-4A92-D7CA-D3F6-F77F1B6A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946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 useBgFill="1">
        <p:nvSpPr>
          <p:cNvPr id="108" name="Rectángulo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MX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pic>
        <p:nvPicPr>
          <p:cNvPr id="10" name="Marcador de posición de imagen 9" descr="Equipo portátil y bloc de notas en la mesa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MX"/>
            </a:defPPr>
          </a:lstStyle>
          <a:p>
            <a:pPr algn="ctr" rtl="0">
              <a:lnSpc>
                <a:spcPct val="83000"/>
              </a:lnSpc>
            </a:pPr>
            <a:r>
              <a:rPr lang="es-MX" sz="4400" cap="all" spc="-100" dirty="0"/>
              <a:t>¡Gracias!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s-MX"/>
            </a:defPPr>
          </a:lstStyle>
          <a:p>
            <a:pPr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Lorem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ipsum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 dolor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sit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amet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consectetuer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adipiscing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elit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.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Maecenas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porttitor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congue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MX" sz="1500" spc="80" dirty="0" err="1">
                <a:solidFill>
                  <a:schemeClr val="tx1">
                    <a:lumMod val="75000"/>
                  </a:schemeClr>
                </a:solidFill>
              </a:rPr>
              <a:t>massa</a:t>
            </a:r>
            <a:r>
              <a:rPr lang="es-MX" sz="1500" spc="80" dirty="0">
                <a:solidFill>
                  <a:schemeClr val="tx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ángulo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pic>
        <p:nvPicPr>
          <p:cNvPr id="6" name="Marcador de posición de imagen 5" descr="Hombre joven que está escribiendo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56" y="354958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MX"/>
            </a:defPPr>
          </a:lstStyle>
          <a:p>
            <a:pPr rtl="0">
              <a:lnSpc>
                <a:spcPct val="90000"/>
              </a:lnSpc>
            </a:pPr>
            <a:br>
              <a:rPr lang="es-MX" sz="4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4800" dirty="0">
                <a:solidFill>
                  <a:schemeClr val="bg2">
                    <a:lumMod val="50000"/>
                  </a:schemeClr>
                </a:solidFill>
              </a:rPr>
              <a:t>INICIO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256" y="2210343"/>
            <a:ext cx="4781138" cy="3915154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s-MX"/>
            </a:defPPr>
          </a:lstStyle>
          <a:p>
            <a:pPr rtl="0">
              <a:lnSpc>
                <a:spcPct val="100000"/>
              </a:lnSpc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El término "Big Data" se popularizó en la década de 2000, pero su origen se remonta a mucho antes. Uno de los puntos de partida se encuentra en los primeros años de la informática, cuando las empresas comenzaron a enfrentarse a grandes volúmenes de datos y a la necesidad de almacenarlos y procesarlos de manera eficiente.</a:t>
            </a:r>
          </a:p>
          <a:p>
            <a:pPr rtl="0">
              <a:lnSpc>
                <a:spcPct val="100000"/>
              </a:lnSpc>
            </a:pP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pPr rtl="0">
              <a:lnSpc>
                <a:spcPct val="100000"/>
              </a:lnSpc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Sin embargo, el verdadero origen del término y su crecimiento exponencial se puede atribuir a la explosión de datos digitales que ocurrió con la proliferación de Internet, el crecimiento de las redes sociales, la digitalización de los negocios</a:t>
            </a:r>
          </a:p>
        </p:txBody>
      </p:sp>
    </p:spTree>
    <p:extLst>
      <p:ext uri="{BB962C8B-B14F-4D97-AF65-F5344CB8AC3E}">
        <p14:creationId xmlns:p14="http://schemas.microsoft.com/office/powerpoint/2010/main" val="343855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Hombre mostrando algo en el equipo portátil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 sz="4800" dirty="0">
                <a:solidFill>
                  <a:schemeClr val="bg2">
                    <a:lumMod val="50000"/>
                  </a:schemeClr>
                </a:solidFill>
              </a:rPr>
              <a:t>Big data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 rtlCol="0">
            <a:normAutofit/>
          </a:bodyPr>
          <a:lstStyle>
            <a:defPPr>
              <a:defRPr lang="es-MX"/>
            </a:defPPr>
          </a:lstStyle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Big Data se refiere a conjuntos de datos extremadamente grandes y complejos que no pueden ser procesados o analizados utilizando métodos tradicionales de procesamiento de datos. 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MX"/>
            </a:defPPr>
          </a:lstStyle>
          <a:p>
            <a:pPr rtl="0"/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Esquema de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big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 data</a:t>
            </a:r>
          </a:p>
        </p:txBody>
      </p:sp>
      <p:graphicFrame>
        <p:nvGraphicFramePr>
          <p:cNvPr id="5" name="Marcador de contenido 2" descr="Objeto SmartAr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297455"/>
              </p:ext>
            </p:extLst>
          </p:nvPr>
        </p:nvGraphicFramePr>
        <p:xfrm>
          <a:off x="412956" y="1927123"/>
          <a:ext cx="11385754" cy="448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33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MX"/>
            </a:defPPr>
          </a:lstStyle>
          <a:p>
            <a:pPr rtl="0"/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Esquema de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big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 data</a:t>
            </a:r>
          </a:p>
        </p:txBody>
      </p:sp>
      <p:graphicFrame>
        <p:nvGraphicFramePr>
          <p:cNvPr id="5" name="Marcador de contenido 2" descr="Objeto SmartAr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05961"/>
              </p:ext>
            </p:extLst>
          </p:nvPr>
        </p:nvGraphicFramePr>
        <p:xfrm>
          <a:off x="412956" y="1927123"/>
          <a:ext cx="11385754" cy="448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18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contenido 5" descr="Un hombre y una mujer debatiendo sobre algunos documento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MX"/>
            </a:defPPr>
          </a:lstStyle>
          <a:p>
            <a:pPr rtl="0"/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Procesamiento de datos</a:t>
            </a:r>
          </a:p>
        </p:txBody>
      </p:sp>
      <p:graphicFrame>
        <p:nvGraphicFramePr>
          <p:cNvPr id="37" name="Marcador de posición de contenido 4" descr="Marcador de posición de SmartArt">
            <a:extLst>
              <a:ext uri="{FF2B5EF4-FFF2-40B4-BE49-F238E27FC236}">
                <a16:creationId xmlns:a16="http://schemas.microsoft.com/office/drawing/2014/main" id="{E9190C4C-2B7F-4FE9-96C7-83E23481C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445762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938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contenido 5" descr="Un hombre y una mujer debatiendo sobre algunos documento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MX"/>
            </a:defPPr>
          </a:lstStyle>
          <a:p>
            <a:pPr rtl="0"/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Procesamiento de datos </a:t>
            </a:r>
          </a:p>
        </p:txBody>
      </p:sp>
      <p:graphicFrame>
        <p:nvGraphicFramePr>
          <p:cNvPr id="37" name="Marcador de posición de contenido 4" descr="Marcador de posición de SmartArt">
            <a:extLst>
              <a:ext uri="{FF2B5EF4-FFF2-40B4-BE49-F238E27FC236}">
                <a16:creationId xmlns:a16="http://schemas.microsoft.com/office/drawing/2014/main" id="{E9190C4C-2B7F-4FE9-96C7-83E23481C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8154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437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C9802-91A9-B5C9-1089-775A9D61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ingesta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C394B-2A6A-8AEA-D751-C6695DED92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Apache Kafka:</a:t>
            </a:r>
          </a:p>
          <a:p>
            <a:pPr marL="0" indent="0">
              <a:buNone/>
            </a:pPr>
            <a:r>
              <a:rPr lang="es-MX" dirty="0"/>
              <a:t>Apache Kafka es una plataforma de </a:t>
            </a:r>
            <a:r>
              <a:rPr lang="es-MX" dirty="0" err="1"/>
              <a:t>streaming</a:t>
            </a:r>
            <a:r>
              <a:rPr lang="es-MX" dirty="0"/>
              <a:t> distribuida que se utiliza para la ingesta de datos en tiempo real, el almacenamiento y la transmisión de eventos a gran escala.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Apache </a:t>
            </a:r>
            <a:r>
              <a:rPr lang="es-MX" dirty="0" err="1"/>
              <a:t>Flume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Apache </a:t>
            </a:r>
            <a:r>
              <a:rPr lang="es-MX" dirty="0" err="1"/>
              <a:t>Flume</a:t>
            </a:r>
            <a:r>
              <a:rPr lang="es-MX" dirty="0"/>
              <a:t> es una herramienta de ingesta de datos que se utiliza para recopilar, agrupar y mover grandes volúmenes de datos desde diversas fuentes a un sistema de almacenamiento centralizado.</a:t>
            </a:r>
          </a:p>
          <a:p>
            <a:endParaRPr lang="es-MX" dirty="0"/>
          </a:p>
        </p:txBody>
      </p:sp>
      <p:pic>
        <p:nvPicPr>
          <p:cNvPr id="6" name="Marcador de contenido 5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3C6416F2-BEC1-3E42-08C4-4797A68E3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1305" b="152"/>
          <a:stretch/>
        </p:blipFill>
        <p:spPr>
          <a:xfrm>
            <a:off x="6461125" y="2036092"/>
            <a:ext cx="4433017" cy="3037353"/>
          </a:xfrm>
        </p:spPr>
      </p:pic>
    </p:spTree>
    <p:extLst>
      <p:ext uri="{BB962C8B-B14F-4D97-AF65-F5344CB8AC3E}">
        <p14:creationId xmlns:p14="http://schemas.microsoft.com/office/powerpoint/2010/main" val="50200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C9802-91A9-B5C9-1089-775A9D61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Herramientas </a:t>
            </a:r>
            <a:r>
              <a:rPr lang="es-MX"/>
              <a:t>para almacenamiento </a:t>
            </a:r>
            <a:r>
              <a:rPr lang="es-MX" dirty="0"/>
              <a:t>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C394B-2A6A-8AEA-D751-C6695DED92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Hadoop </a:t>
            </a:r>
            <a:r>
              <a:rPr lang="es-MX" dirty="0" err="1"/>
              <a:t>Distributed</a:t>
            </a:r>
            <a:r>
              <a:rPr lang="es-MX" dirty="0"/>
              <a:t> File </a:t>
            </a:r>
            <a:r>
              <a:rPr lang="es-MX" dirty="0" err="1"/>
              <a:t>System</a:t>
            </a:r>
            <a:r>
              <a:rPr lang="es-MX" dirty="0"/>
              <a:t> (HDFS):</a:t>
            </a:r>
          </a:p>
          <a:p>
            <a:pPr marL="0" indent="0">
              <a:buNone/>
            </a:pPr>
            <a:r>
              <a:rPr lang="es-MX" dirty="0"/>
              <a:t>HDFS es un sistema de archivos distribuido diseñado específicamente para el procesamiento de datos en clústeres de servidores Hadoop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Amazon S3 (Simple Storage </a:t>
            </a:r>
            <a:r>
              <a:rPr lang="es-MX" dirty="0" err="1"/>
              <a:t>Service</a:t>
            </a:r>
            <a:r>
              <a:rPr lang="es-MX" dirty="0"/>
              <a:t>):</a:t>
            </a:r>
          </a:p>
          <a:p>
            <a:pPr marL="0" indent="0">
              <a:buNone/>
            </a:pPr>
            <a:r>
              <a:rPr lang="es-MX" dirty="0"/>
              <a:t>Amazon S3 es un servicio de almacenamiento en la nube ofrecido por Amazon Web </a:t>
            </a:r>
            <a:r>
              <a:rPr lang="es-MX" dirty="0" err="1"/>
              <a:t>Services</a:t>
            </a:r>
            <a:r>
              <a:rPr lang="es-MX" dirty="0"/>
              <a:t> (AWS) que proporciona almacenamiento escalable y duradero para datos en la nube</a:t>
            </a:r>
          </a:p>
        </p:txBody>
      </p:sp>
      <p:pic>
        <p:nvPicPr>
          <p:cNvPr id="14" name="Marcador de contenido 13" descr="Logotipo&#10;&#10;Descripción generada automáticamente">
            <a:extLst>
              <a:ext uri="{FF2B5EF4-FFF2-40B4-BE49-F238E27FC236}">
                <a16:creationId xmlns:a16="http://schemas.microsoft.com/office/drawing/2014/main" id="{C1A35C35-20F8-57B7-4445-4B510266F8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4351" y="1785088"/>
            <a:ext cx="2791029" cy="2031565"/>
          </a:xfr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C81871D1-89B5-AB23-634F-4D27DD23B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51" y="4037325"/>
            <a:ext cx="2791029" cy="20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26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612937_TF89747358_Win32" id="{3E641BF1-EB2F-43E7-8DAE-0472564DD906}" vid="{2F678476-74D2-413C-A398-75FA5840C9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enseñar un curso</Template>
  <TotalTime>47</TotalTime>
  <Words>658</Words>
  <Application>Microsoft Office PowerPoint</Application>
  <PresentationFormat>Panorámica</PresentationFormat>
  <Paragraphs>65</Paragraphs>
  <Slides>11</Slides>
  <Notes>8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SavonVTI</vt:lpstr>
      <vt:lpstr>BIG DATA</vt:lpstr>
      <vt:lpstr> INICIO</vt:lpstr>
      <vt:lpstr>Big data</vt:lpstr>
      <vt:lpstr>Esquema de big data</vt:lpstr>
      <vt:lpstr>Esquema de big data</vt:lpstr>
      <vt:lpstr>Procesamiento de datos</vt:lpstr>
      <vt:lpstr>Procesamiento de datos </vt:lpstr>
      <vt:lpstr>Herramientas para ingesta de datos</vt:lpstr>
      <vt:lpstr>Herramientas para almacenamiento de datos</vt:lpstr>
      <vt:lpstr>VIDEO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THEREDREX 101</dc:creator>
  <cp:lastModifiedBy>THEREDREX 101</cp:lastModifiedBy>
  <cp:revision>1</cp:revision>
  <dcterms:created xsi:type="dcterms:W3CDTF">2024-05-12T04:25:29Z</dcterms:created>
  <dcterms:modified xsi:type="dcterms:W3CDTF">2024-05-12T05:12:36Z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