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>
        <p:scale>
          <a:sx n="68" d="100"/>
          <a:sy n="68" d="100"/>
        </p:scale>
        <p:origin x="728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94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10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89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7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1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0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1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48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34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2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3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45FE-153B-4346-BFFB-A65591EBD803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6561B-A034-B449-BA11-BED175667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/Desktop/WBDataSlides/Geo%20Distribution%20of%20Ads%253A%20sands%20casino%20bethlehem.html" TargetMode="Externa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/Desktop/WBDataSlides/Geo%20Distribution%20of%20Ads%253A%20carmax&#174;%20official%20site.html" TargetMode="Externa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/Desktop/WBDataSlides/Geo%20Distribution%20of%20Ads%253A%20branson%20mo%20show%20tickets.html" TargetMode="Externa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/Desktop/WBDataSlides/Geo%20Distribution%20of%20Ads%253A%20carmax&#174;%20stores%20near%20you.html" TargetMode="External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Frank1993/0.embed" TargetMode="Externa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Frank1993/8.embed" TargetMode="Externa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Frank1993/10.embed" TargetMode="Externa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Frank1993/12.embed" TargetMode="Externa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Frank1993/14.embed" TargetMode="Externa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Frank1993/18.embed" TargetMode="Externa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Frank1993/6.embed" TargetMode="Externa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Frank1993/16.embed" TargetMode="Externa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/Desktop/WBDataSlides/Geo%20Distribution%20of%20Ads%253A%20denver%20mattress&#174;.html" TargetMode="Externa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/Desktop/WBDataSlides/Geo%20Distribution%20of%20Ads%253A%20luxury%20pre%20owned%20duluth.html" TargetMode="Externa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/Desktop/WBDataSlides/Geo%20Distribution%20of%20Ads%253A%20certified%20used%20hyundai.html" TargetMode="Externa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88537" y="1344997"/>
            <a:ext cx="8414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Analysis</a:t>
            </a:r>
            <a:r>
              <a:rPr kumimoji="1" lang="zh-CN" altLang="en-US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 </a:t>
            </a:r>
            <a:r>
              <a:rPr kumimoji="1" lang="en-US" altLang="zh-CN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of</a:t>
            </a:r>
            <a:r>
              <a:rPr kumimoji="1" lang="zh-CN" altLang="en-US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 </a:t>
            </a:r>
            <a:r>
              <a:rPr kumimoji="1" lang="en-US" altLang="zh-CN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Locations</a:t>
            </a:r>
            <a:r>
              <a:rPr kumimoji="1" lang="zh-CN" altLang="en-US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 </a:t>
            </a:r>
            <a:r>
              <a:rPr kumimoji="1" lang="en-US" altLang="zh-CN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:</a:t>
            </a:r>
            <a:r>
              <a:rPr kumimoji="1" lang="zh-CN" altLang="en-US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 </a:t>
            </a:r>
          </a:p>
          <a:p>
            <a:pPr algn="ctr"/>
            <a:r>
              <a:rPr kumimoji="1" lang="en-US" altLang="zh-CN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Ads</a:t>
            </a:r>
            <a:r>
              <a:rPr kumimoji="1" lang="zh-CN" altLang="en-US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 </a:t>
            </a:r>
            <a:r>
              <a:rPr kumimoji="1" lang="en-US" altLang="zh-CN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Target</a:t>
            </a:r>
            <a:r>
              <a:rPr kumimoji="1" lang="zh-CN" altLang="en-US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 </a:t>
            </a:r>
            <a:r>
              <a:rPr kumimoji="1" lang="en-US" altLang="zh-CN" sz="3200" b="1" dirty="0">
                <a:latin typeface="Microsoft Sans Serif" charset="0"/>
                <a:ea typeface="Microsoft Sans Serif" charset="0"/>
                <a:cs typeface="Microsoft Sans Serif" charset="0"/>
              </a:rPr>
              <a:t>A</a:t>
            </a:r>
            <a:r>
              <a:rPr kumimoji="1" lang="en-US" altLang="zh-CN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rea</a:t>
            </a:r>
            <a:r>
              <a:rPr kumimoji="1" lang="zh-CN" altLang="en-US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 </a:t>
            </a:r>
            <a:r>
              <a:rPr kumimoji="1" lang="en-US" altLang="zh-CN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&amp;</a:t>
            </a:r>
            <a:r>
              <a:rPr kumimoji="1" lang="zh-CN" altLang="en-US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 </a:t>
            </a:r>
            <a:r>
              <a:rPr kumimoji="1" lang="en-US" altLang="zh-CN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Users’</a:t>
            </a:r>
            <a:r>
              <a:rPr kumimoji="1" lang="zh-CN" altLang="en-US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 </a:t>
            </a:r>
            <a:r>
              <a:rPr kumimoji="1" lang="en-US" altLang="zh-CN" sz="3200" b="1" dirty="0" smtClean="0">
                <a:latin typeface="Microsoft Sans Serif" charset="0"/>
                <a:ea typeface="Microsoft Sans Serif" charset="0"/>
                <a:cs typeface="Microsoft Sans Serif" charset="0"/>
              </a:rPr>
              <a:t>location</a:t>
            </a:r>
            <a:endParaRPr kumimoji="1" lang="zh-CN" altLang="en-US" sz="3200" b="1" dirty="0">
              <a:latin typeface="Microsoft Sans Serif" charset="0"/>
              <a:ea typeface="Microsoft Sans Serif" charset="0"/>
              <a:cs typeface="Microsoft Sans Serif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688" y="5801711"/>
            <a:ext cx="152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 smtClean="0"/>
              <a:t>Pengcheng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17931" y="636926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2017/1/15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4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6786566351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:sands casino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bethlehem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9635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0.358 </a:t>
            </a:r>
            <a:endParaRPr lang="zh-CN" altLang="en-US" dirty="0" smtClean="0"/>
          </a:p>
          <a:p>
            <a:r>
              <a:rPr lang="en-US" altLang="zh-CN" dirty="0" smtClean="0"/>
              <a:t>CTR IB:0.352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IB:0.318 </a:t>
            </a:r>
            <a:endParaRPr lang="zh-CN" altLang="en-US" dirty="0" smtClean="0"/>
          </a:p>
          <a:p>
            <a:r>
              <a:rPr lang="en-US" altLang="zh-CN" dirty="0" smtClean="0"/>
              <a:t>CTR OB: 0.349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0.318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1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cs-CZ" altLang="zh-CN" sz="2800" b="1" dirty="0" smtClean="0">
                <a:latin typeface="Arial" charset="0"/>
                <a:ea typeface="Arial" charset="0"/>
                <a:cs typeface="Arial" charset="0"/>
              </a:rPr>
              <a:t>12229849367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carmax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® official site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6434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39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1.000 </a:t>
            </a:r>
            <a:endParaRPr lang="zh-CN" altLang="en-US" dirty="0" smtClean="0"/>
          </a:p>
          <a:p>
            <a:r>
              <a:rPr lang="en-US" altLang="zh-CN" dirty="0" smtClean="0"/>
              <a:t>CTR IB:0.528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IB:0.501 </a:t>
            </a:r>
            <a:endParaRPr lang="zh-CN" altLang="en-US" dirty="0" smtClean="0"/>
          </a:p>
          <a:p>
            <a:r>
              <a:rPr lang="en-US" altLang="zh-CN" dirty="0" smtClean="0"/>
              <a:t>CTR OB: 0.000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6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4061007624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branson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mo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 show tickets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0.752 </a:t>
            </a:r>
            <a:endParaRPr lang="zh-CN" altLang="en-US" dirty="0" smtClean="0"/>
          </a:p>
          <a:p>
            <a:r>
              <a:rPr lang="en-US" altLang="zh-CN" dirty="0" smtClean="0"/>
              <a:t>CTR IB:0.077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IB:0.059 </a:t>
            </a:r>
            <a:endParaRPr lang="zh-CN" altLang="en-US" dirty="0" smtClean="0"/>
          </a:p>
          <a:p>
            <a:r>
              <a:rPr lang="en-US" altLang="zh-CN" dirty="0" smtClean="0"/>
              <a:t>CTR OB: 0.081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0.081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1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invalidUrl="file://localhost//Users/hu/Desktop/WBDataSlides/Geo Distribution of Ads%3A jcpenney portrait studios.html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 13788324073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jcpenney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 portrait studios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cs-CZ" altLang="zh-CN" sz="2800" b="1" dirty="0" smtClean="0">
                <a:latin typeface="Arial" charset="0"/>
                <a:ea typeface="Arial" charset="0"/>
                <a:cs typeface="Arial" charset="0"/>
              </a:rPr>
              <a:t>12229849372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carmax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® stores near you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1.000 </a:t>
            </a:r>
            <a:endParaRPr lang="zh-CN" altLang="en-US" dirty="0" smtClean="0"/>
          </a:p>
          <a:p>
            <a:r>
              <a:rPr lang="en-US" altLang="zh-CN" dirty="0" smtClean="0"/>
              <a:t>CTR IB:0.486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IB:0.434 </a:t>
            </a:r>
            <a:endParaRPr lang="zh-CN" altLang="en-US" dirty="0" smtClean="0"/>
          </a:p>
          <a:p>
            <a:r>
              <a:rPr lang="en-US" altLang="zh-CN" dirty="0" smtClean="0"/>
              <a:t>CTR OB: 0.000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0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6684573884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denver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 mattress®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0.934</a:t>
            </a:r>
            <a:endParaRPr lang="zh-CN" altLang="en-US" dirty="0" smtClean="0"/>
          </a:p>
          <a:p>
            <a:r>
              <a:rPr lang="en-US" altLang="zh-CN" dirty="0" smtClean="0"/>
              <a:t>CTR IB:0.084 </a:t>
            </a:r>
            <a:endParaRPr lang="zh-CN" altLang="en-US" dirty="0" smtClean="0"/>
          </a:p>
          <a:p>
            <a:r>
              <a:rPr lang="en-US" altLang="zh-CN" dirty="0" err="1" smtClean="0"/>
              <a:t>Go</a:t>
            </a:r>
            <a:r>
              <a:rPr lang="en-US" altLang="zh-CN" dirty="0" err="1" smtClean="0"/>
              <a:t>od</a:t>
            </a:r>
            <a:r>
              <a:rPr lang="en-US" altLang="zh-CN" dirty="0" err="1" smtClean="0"/>
              <a:t>CTR</a:t>
            </a:r>
            <a:r>
              <a:rPr lang="en-US" altLang="zh-CN" dirty="0" smtClean="0"/>
              <a:t> IB:0.066 </a:t>
            </a:r>
            <a:endParaRPr lang="zh-CN" altLang="en-US" dirty="0" smtClean="0"/>
          </a:p>
          <a:p>
            <a:r>
              <a:rPr lang="en-US" altLang="zh-CN" dirty="0" smtClean="0"/>
              <a:t>CTR OB: 0.273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0.273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7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10733724030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luxury pre owned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duluth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1.000 </a:t>
            </a:r>
            <a:endParaRPr lang="zh-CN" altLang="en-US" dirty="0" smtClean="0"/>
          </a:p>
          <a:p>
            <a:r>
              <a:rPr lang="en-US" altLang="zh-CN" dirty="0" smtClean="0"/>
              <a:t>CTR IB:0.004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IB:0.004</a:t>
            </a:r>
            <a:endParaRPr lang="zh-CN" altLang="en-US" dirty="0" smtClean="0"/>
          </a:p>
          <a:p>
            <a:r>
              <a:rPr lang="en-US" altLang="zh-CN" dirty="0" smtClean="0"/>
              <a:t>CTR OB: 0.000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7783206080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:certified used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hyundai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IB impressions rate: 0.978</a:t>
            </a:r>
          </a:p>
          <a:p>
            <a:r>
              <a:rPr lang="zh-CN" altLang="en-US" dirty="0" smtClean="0"/>
              <a:t>CTR IB:0.043</a:t>
            </a:r>
          </a:p>
          <a:p>
            <a:r>
              <a:rPr lang="zh-CN" altLang="en-US" dirty="0" smtClean="0"/>
              <a:t>Go</a:t>
            </a:r>
            <a:r>
              <a:rPr lang="en-US" altLang="zh-CN" dirty="0" smtClean="0"/>
              <a:t>od</a:t>
            </a:r>
            <a:r>
              <a:rPr lang="zh-CN" altLang="en-US" dirty="0" smtClean="0"/>
              <a:t>CTR IB:0.025 </a:t>
            </a:r>
          </a:p>
          <a:p>
            <a:r>
              <a:rPr lang="zh-CN" altLang="en-US" dirty="0" smtClean="0"/>
              <a:t>CTR OB: 0.000 </a:t>
            </a:r>
          </a:p>
          <a:p>
            <a:r>
              <a:rPr lang="zh-CN" altLang="en-US" dirty="0" smtClean="0"/>
              <a:t> Go</a:t>
            </a:r>
            <a:r>
              <a:rPr lang="en-US" altLang="zh-CN" dirty="0" smtClean="0"/>
              <a:t>od</a:t>
            </a:r>
            <a:r>
              <a:rPr lang="zh-CN" altLang="en-US" dirty="0" smtClean="0"/>
              <a:t>CTR OB: 0.000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2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6786566351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:sands casino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bethlehem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9635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0.358 </a:t>
            </a:r>
            <a:endParaRPr lang="zh-CN" altLang="en-US" dirty="0" smtClean="0"/>
          </a:p>
          <a:p>
            <a:r>
              <a:rPr lang="en-US" altLang="zh-CN" dirty="0" smtClean="0"/>
              <a:t>CTR IB:0.352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IB:0.318 </a:t>
            </a:r>
            <a:endParaRPr lang="zh-CN" altLang="en-US" dirty="0" smtClean="0"/>
          </a:p>
          <a:p>
            <a:r>
              <a:rPr lang="en-US" altLang="zh-CN" dirty="0" smtClean="0"/>
              <a:t>CTR OB: 0.349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0.318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2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cs-CZ" altLang="zh-CN" sz="2800" b="1" dirty="0" smtClean="0">
                <a:latin typeface="Arial" charset="0"/>
                <a:ea typeface="Arial" charset="0"/>
                <a:cs typeface="Arial" charset="0"/>
              </a:rPr>
              <a:t>12229849367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carmax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® official site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6434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39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1.000 </a:t>
            </a:r>
            <a:endParaRPr lang="zh-CN" altLang="en-US" dirty="0" smtClean="0"/>
          </a:p>
          <a:p>
            <a:r>
              <a:rPr lang="en-US" altLang="zh-CN" dirty="0" smtClean="0"/>
              <a:t>CTR IB:0.528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IB:0.501 </a:t>
            </a:r>
            <a:endParaRPr lang="zh-CN" altLang="en-US" dirty="0" smtClean="0"/>
          </a:p>
          <a:p>
            <a:r>
              <a:rPr lang="en-US" altLang="zh-CN" dirty="0" smtClean="0"/>
              <a:t>CTR OB: 0.000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7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Motivations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420" y="2828835"/>
            <a:ext cx="7457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/>
              <a:t>Geographic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a</a:t>
            </a:r>
            <a:r>
              <a:rPr kumimoji="1" lang="en-US" altLang="zh-CN" sz="2400" dirty="0" smtClean="0"/>
              <a:t>nalysis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Ads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target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area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&amp;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users’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location</a:t>
            </a:r>
            <a:endParaRPr kumimoji="1" lang="zh-CN" altLang="en-US" sz="2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/>
              <a:t>Methods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filter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Ads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according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locations</a:t>
            </a:r>
            <a:endParaRPr kumimoji="1" lang="zh-CN" altLang="en-US" sz="2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/>
              <a:t>Improve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performance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pClicks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46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4061007624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branson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mo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 show tickets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0.752 </a:t>
            </a:r>
            <a:endParaRPr lang="zh-CN" altLang="en-US" dirty="0" smtClean="0"/>
          </a:p>
          <a:p>
            <a:r>
              <a:rPr lang="en-US" altLang="zh-CN" dirty="0" smtClean="0"/>
              <a:t>CTR IB:0.077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IB:0.059 </a:t>
            </a:r>
            <a:endParaRPr lang="zh-CN" altLang="en-US" dirty="0" smtClean="0"/>
          </a:p>
          <a:p>
            <a:r>
              <a:rPr lang="en-US" altLang="zh-CN" dirty="0" smtClean="0"/>
              <a:t>CTR OB: 0.081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0.081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9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 13788324073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jcpenney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 portrait studios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cs-CZ" altLang="zh-CN" sz="2800" b="1" dirty="0" smtClean="0">
                <a:latin typeface="Arial" charset="0"/>
                <a:ea typeface="Arial" charset="0"/>
                <a:cs typeface="Arial" charset="0"/>
              </a:rPr>
              <a:t>12229849372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carmax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® stores near you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1.000 </a:t>
            </a:r>
            <a:endParaRPr lang="zh-CN" altLang="en-US" dirty="0" smtClean="0"/>
          </a:p>
          <a:p>
            <a:r>
              <a:rPr lang="en-US" altLang="zh-CN" dirty="0" smtClean="0"/>
              <a:t>CTR IB:0.486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IB:0.434 </a:t>
            </a:r>
            <a:endParaRPr lang="zh-CN" altLang="en-US" dirty="0" smtClean="0"/>
          </a:p>
          <a:p>
            <a:r>
              <a:rPr lang="en-US" altLang="zh-CN" dirty="0" smtClean="0"/>
              <a:t>CTR OB: 0.000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0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Problems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420" y="2828835"/>
            <a:ext cx="5332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Filter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rule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Ads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according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locations</a:t>
            </a:r>
            <a:endParaRPr kumimoji="1"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Ads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target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location</a:t>
            </a:r>
            <a:endParaRPr kumimoji="1"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Ads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with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multiple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target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locations</a:t>
            </a:r>
            <a:endParaRPr kumimoji="1"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How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combine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location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semantic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04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Data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420" y="2200185"/>
            <a:ext cx="110416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/>
              <a:t>Data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WoodBlock</a:t>
            </a:r>
            <a:endParaRPr kumimoji="1" lang="zh-CN" altLang="en-US" sz="2400" dirty="0" smtClean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err="1" smtClean="0"/>
              <a:t>AdId</a:t>
            </a:r>
            <a:r>
              <a:rPr kumimoji="1" lang="zh-CN" altLang="en-US" sz="2400" dirty="0" smtClean="0"/>
              <a:t>	</a:t>
            </a:r>
            <a:r>
              <a:rPr kumimoji="1" lang="en-US" altLang="zh-CN" sz="2400" b="1" dirty="0" err="1" smtClean="0"/>
              <a:t>AdTitle</a:t>
            </a:r>
            <a:r>
              <a:rPr kumimoji="1" lang="zh-CN" altLang="en-US" sz="2400" b="1" dirty="0" smtClean="0"/>
              <a:t>   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b="1" dirty="0" err="1" smtClean="0"/>
              <a:t>AdLatitude</a:t>
            </a:r>
            <a:r>
              <a:rPr kumimoji="1" lang="zh-CN" altLang="en-US" sz="2400" dirty="0"/>
              <a:t>	</a:t>
            </a:r>
            <a:r>
              <a:rPr kumimoji="1" lang="en-US" altLang="zh-CN" sz="2400" b="1" dirty="0" err="1" smtClean="0"/>
              <a:t>AdLongitude</a:t>
            </a:r>
            <a:r>
              <a:rPr kumimoji="1" lang="zh-CN" altLang="en-US" sz="2400" dirty="0"/>
              <a:t>	</a:t>
            </a:r>
            <a:r>
              <a:rPr kumimoji="1" lang="zh-CN" altLang="en-US" sz="2400" dirty="0" smtClean="0"/>
              <a:t>   </a:t>
            </a:r>
            <a:r>
              <a:rPr kumimoji="1" lang="en-US" altLang="zh-CN" sz="2400" b="1" dirty="0" err="1" smtClean="0"/>
              <a:t>AdTargetRadius</a:t>
            </a:r>
            <a:r>
              <a:rPr kumimoji="1" lang="zh-CN" altLang="en-US" sz="2400" dirty="0"/>
              <a:t>	</a:t>
            </a:r>
            <a:r>
              <a:rPr kumimoji="1" lang="en-US" altLang="zh-CN" sz="2400" dirty="0" err="1" smtClean="0"/>
              <a:t>AdGeoTargetedLocationID</a:t>
            </a:r>
            <a:r>
              <a:rPr kumimoji="1" lang="zh-CN" altLang="en-US" sz="2400" dirty="0" smtClean="0"/>
              <a:t>   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b="1" dirty="0" smtClean="0"/>
              <a:t>Latitud</a:t>
            </a:r>
            <a:r>
              <a:rPr kumimoji="1" lang="en-US" altLang="zh-CN" sz="2400" b="1" dirty="0" smtClean="0"/>
              <a:t>e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         </a:t>
            </a:r>
            <a:r>
              <a:rPr kumimoji="1" lang="en-US" altLang="zh-CN" sz="2400" b="1" dirty="0" smtClean="0"/>
              <a:t>Longitude</a:t>
            </a:r>
            <a:r>
              <a:rPr kumimoji="1" lang="zh-CN" altLang="en-US" sz="2400" dirty="0" smtClean="0"/>
              <a:t>	</a:t>
            </a:r>
            <a:r>
              <a:rPr kumimoji="1" lang="en-US" altLang="zh-CN" sz="2400" dirty="0" err="1" smtClean="0"/>
              <a:t>LocationCity</a:t>
            </a:r>
            <a:r>
              <a:rPr kumimoji="1" lang="zh-CN" altLang="en-US" sz="2400" dirty="0"/>
              <a:t>	</a:t>
            </a:r>
            <a:r>
              <a:rPr kumimoji="1" lang="zh-CN" altLang="en-US" sz="2400" dirty="0" smtClean="0"/>
              <a:t>   </a:t>
            </a:r>
            <a:r>
              <a:rPr kumimoji="1" lang="en-US" altLang="zh-CN" sz="2400" dirty="0" err="1" smtClean="0"/>
              <a:t>LocationMetroArea</a:t>
            </a:r>
            <a:r>
              <a:rPr kumimoji="1" lang="zh-CN" altLang="en-US" sz="2400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b="1" dirty="0" err="1" smtClean="0"/>
              <a:t>Impresions</a:t>
            </a:r>
            <a:r>
              <a:rPr kumimoji="1" lang="zh-CN" altLang="en-US" sz="2400" dirty="0"/>
              <a:t>	</a:t>
            </a:r>
            <a:r>
              <a:rPr kumimoji="1" lang="en-US" altLang="zh-CN" sz="2400" b="1" dirty="0" smtClean="0"/>
              <a:t>Clicks</a:t>
            </a:r>
            <a:r>
              <a:rPr kumimoji="1" lang="zh-CN" altLang="en-US" sz="2400" dirty="0"/>
              <a:t>	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b="1" dirty="0" err="1" smtClean="0"/>
              <a:t>GoodClicks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84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between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two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geography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coordinates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420" y="2771685"/>
            <a:ext cx="81175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Distance </a:t>
            </a:r>
            <a:r>
              <a:rPr lang="en-US" altLang="zh-CN" sz="2400" dirty="0"/>
              <a:t>between two points on the surface of a spheroid </a:t>
            </a:r>
            <a:endParaRPr lang="zh-CN" altLang="en-US" sz="2400" dirty="0" smtClean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err="1" smtClean="0"/>
              <a:t>Vincenty‘s</a:t>
            </a:r>
            <a:r>
              <a:rPr lang="en-US" altLang="zh-CN" sz="2400" dirty="0" smtClean="0"/>
              <a:t> formula: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Earth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sk-SK" altLang="zh-CN" sz="2400" dirty="0" smtClean="0"/>
              <a:t> </a:t>
            </a:r>
            <a:r>
              <a:rPr lang="sk-SK" altLang="zh-CN" sz="2400" dirty="0" err="1" smtClean="0"/>
              <a:t>oblate</a:t>
            </a:r>
            <a:r>
              <a:rPr lang="sk-SK" altLang="zh-CN" sz="2400" dirty="0" smtClean="0"/>
              <a:t> </a:t>
            </a:r>
            <a:r>
              <a:rPr lang="sk-SK" altLang="zh-CN" sz="2400" dirty="0" err="1" smtClean="0"/>
              <a:t>spheroid</a:t>
            </a:r>
            <a:endParaRPr kumimoji="1" lang="zh-CN" altLang="en-US" sz="2400" dirty="0" smtClean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Great-circle </a:t>
            </a:r>
            <a:r>
              <a:rPr lang="en-US" altLang="zh-CN" sz="2400" dirty="0" smtClean="0"/>
              <a:t>distance: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Earth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 spherical </a:t>
            </a:r>
            <a:endParaRPr kumimoji="1" lang="zh-CN" altLang="en-US" sz="2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744" y="3613665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between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two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geography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coordinates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2420" y="1668644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Great-circle distance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92420" y="3031205"/>
                <a:ext cx="7594380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𝑑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it-IT" altLang="zh-CN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it-IT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it-IT" altLang="zh-CN" sz="2400" b="0" i="0" smtClean="0">
                                  <a:latin typeface="Cambria Math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it-IT" altLang="zh-CN" sz="24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kumimoji="1" lang="is-IS" altLang="zh-CN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kumimoji="1" lang="en-US" altLang="zh-CN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2400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func>
                              <m:r>
                                <a:rPr kumimoji="1" lang="en-US" altLang="zh-C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kumimoji="1" lang="en-US" altLang="zh-CN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2400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func>
                              <m:r>
                                <a:rPr kumimoji="1"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kumimoji="1" lang="is-I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is-IS" altLang="zh-CN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is-IS" altLang="zh-CN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⋅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20" y="3031205"/>
                <a:ext cx="7594380" cy="416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191757" y="4286544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57" y="4286544"/>
                <a:ext cx="50199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663920" y="5083359"/>
                <a:ext cx="459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20" y="5083359"/>
                <a:ext cx="45980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2189041" y="5083359"/>
                <a:ext cx="4651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41" y="5083359"/>
                <a:ext cx="46512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663920" y="4286544"/>
                <a:ext cx="527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﷮1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20" y="4286544"/>
                <a:ext cx="52783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1475" r="-3448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927701" y="4286544"/>
            <a:ext cx="23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Latitudes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points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27701" y="5083359"/>
            <a:ext cx="241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Longitude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points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926124" y="410187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,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065568" y="428345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,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02538" y="507717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,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96002" y="4283451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570162" y="508954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699121" y="5880174"/>
            <a:ext cx="17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radius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Earth</a:t>
            </a:r>
            <a:endParaRPr kumimoji="1"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2744" y="3637422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Boundary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target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area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420" y="1691670"/>
            <a:ext cx="763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Find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boundary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iven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center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coordinates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radius</a:t>
            </a: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0" y="4171950"/>
            <a:ext cx="2946400" cy="190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454487" y="3752850"/>
                <a:ext cx="21207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charset="0"/>
                            </a:rPr>
                            <m:t>lat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𝑙𝑎𝑡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/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7" y="3752850"/>
                <a:ext cx="212077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94" r="-2305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54487" y="3065904"/>
                <a:ext cx="21626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charset="0"/>
                            </a:rPr>
                            <m:t>lat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𝑙𝑎𝑡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/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7" y="3065904"/>
                <a:ext cx="216264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542" r="-226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54487" y="4439796"/>
                <a:ext cx="36761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𝑙𝑜𝑛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ru-RU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ru-RU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ru-RU" altLang="zh-C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ru-RU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kumimoji="1" lang="is-I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is-I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𝑟</m:t>
                                      </m:r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/</m:t>
                                      </m:r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/</m:t>
                              </m:r>
                              <m:func>
                                <m:func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𝑙𝑎𝑡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7" y="4439796"/>
                <a:ext cx="367619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161" t="-196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38958" y="5184458"/>
                <a:ext cx="23324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𝑙𝑜𝑛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𝑙𝑜𝑛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−∆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𝑙𝑜𝑛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58" y="5184458"/>
                <a:ext cx="2332498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089" r="-2089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454487" y="5925353"/>
                <a:ext cx="2374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𝑙𝑜𝑛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𝑙𝑜𝑛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+∆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𝑙𝑜𝑛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7" y="5925353"/>
                <a:ext cx="237436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571" r="-2057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664697" y="5124450"/>
            <a:ext cx="30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radius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boundary</a:t>
            </a:r>
            <a:endParaRPr kumimoji="1" lang="zh-CN" altLang="en-US" dirty="0" smtClean="0"/>
          </a:p>
          <a:p>
            <a:r>
              <a:rPr kumimoji="1" lang="en-US" altLang="zh-CN" dirty="0" smtClean="0"/>
              <a:t>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radius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Earth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2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6684573884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denver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 mattress®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0.934</a:t>
            </a:r>
            <a:endParaRPr lang="zh-CN" altLang="en-US" dirty="0" smtClean="0"/>
          </a:p>
          <a:p>
            <a:r>
              <a:rPr lang="en-US" altLang="zh-CN" dirty="0" smtClean="0"/>
              <a:t>CTR IB:0.084 </a:t>
            </a:r>
            <a:endParaRPr lang="zh-CN" altLang="en-US" dirty="0" smtClean="0"/>
          </a:p>
          <a:p>
            <a:r>
              <a:rPr lang="en-US" altLang="zh-CN" dirty="0" err="1" smtClean="0"/>
              <a:t>Go</a:t>
            </a:r>
            <a:r>
              <a:rPr lang="en-US" altLang="zh-CN" dirty="0" err="1" smtClean="0"/>
              <a:t>od</a:t>
            </a:r>
            <a:r>
              <a:rPr lang="en-US" altLang="zh-CN" dirty="0" err="1" smtClean="0"/>
              <a:t>CTR</a:t>
            </a:r>
            <a:r>
              <a:rPr lang="en-US" altLang="zh-CN" dirty="0" smtClean="0"/>
              <a:t> IB:0.066 </a:t>
            </a:r>
            <a:endParaRPr lang="zh-CN" altLang="en-US" dirty="0" smtClean="0"/>
          </a:p>
          <a:p>
            <a:r>
              <a:rPr lang="en-US" altLang="zh-CN" dirty="0" smtClean="0"/>
              <a:t>CTR OB: 0.273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0.273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10733724030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luxury pre owned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duluth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IB impressions rate: 1.000 </a:t>
            </a:r>
            <a:endParaRPr lang="zh-CN" altLang="en-US" dirty="0" smtClean="0"/>
          </a:p>
          <a:p>
            <a:r>
              <a:rPr lang="en-US" altLang="zh-CN" dirty="0" smtClean="0"/>
              <a:t>CTR IB:0.004 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IB:0.004</a:t>
            </a:r>
            <a:endParaRPr lang="zh-CN" altLang="en-US" dirty="0" smtClean="0"/>
          </a:p>
          <a:p>
            <a:r>
              <a:rPr lang="en-US" altLang="zh-CN" dirty="0" smtClean="0"/>
              <a:t>CTR OB: 0.000</a:t>
            </a:r>
            <a:endParaRPr lang="zh-CN" altLang="en-US" dirty="0" smtClean="0"/>
          </a:p>
          <a:p>
            <a:r>
              <a:rPr lang="en-US" altLang="zh-CN" dirty="0" err="1" smtClean="0"/>
              <a:t>GoodCTR</a:t>
            </a:r>
            <a:r>
              <a:rPr lang="en-US" altLang="zh-CN" dirty="0" smtClean="0"/>
              <a:t> OB: 0.000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7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2420" y="723898"/>
            <a:ext cx="9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Ads</a:t>
            </a:r>
            <a:r>
              <a:rPr kumimoji="1"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is-IS" altLang="zh-CN" sz="2800" b="1" dirty="0" smtClean="0">
                <a:latin typeface="Arial" charset="0"/>
                <a:ea typeface="Arial" charset="0"/>
                <a:cs typeface="Arial" charset="0"/>
              </a:rPr>
              <a:t>7783206080</a:t>
            </a:r>
            <a:r>
              <a:rPr kumimoji="1" lang="en-US" altLang="zh-CN" sz="2800" b="1" dirty="0" smtClean="0">
                <a:latin typeface="Arial" charset="0"/>
                <a:ea typeface="Arial" charset="0"/>
                <a:cs typeface="Arial" charset="0"/>
              </a:rPr>
              <a:t>:certified used </a:t>
            </a:r>
            <a:r>
              <a:rPr kumimoji="1" lang="en-US" altLang="zh-CN" sz="2800" b="1" dirty="0" err="1" smtClean="0">
                <a:latin typeface="Arial" charset="0"/>
                <a:ea typeface="Arial" charset="0"/>
                <a:cs typeface="Arial" charset="0"/>
              </a:rPr>
              <a:t>hyundai</a:t>
            </a:r>
            <a:endParaRPr kumimoji="1" lang="zh-CN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4" y="1247118"/>
            <a:ext cx="8890000" cy="5715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7300" y="4104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IB impressions rate: 0.978</a:t>
            </a:r>
          </a:p>
          <a:p>
            <a:r>
              <a:rPr lang="zh-CN" altLang="en-US" dirty="0" smtClean="0"/>
              <a:t>CTR IB:0.043</a:t>
            </a:r>
          </a:p>
          <a:p>
            <a:r>
              <a:rPr lang="zh-CN" altLang="en-US" dirty="0" smtClean="0"/>
              <a:t>Go</a:t>
            </a:r>
            <a:r>
              <a:rPr lang="en-US" altLang="zh-CN" dirty="0" smtClean="0"/>
              <a:t>od</a:t>
            </a:r>
            <a:r>
              <a:rPr lang="zh-CN" altLang="en-US" dirty="0" smtClean="0"/>
              <a:t>CTR IB:0.025 </a:t>
            </a:r>
          </a:p>
          <a:p>
            <a:r>
              <a:rPr lang="zh-CN" altLang="en-US" dirty="0" smtClean="0"/>
              <a:t>CTR OB: 0.000 </a:t>
            </a:r>
          </a:p>
          <a:p>
            <a:r>
              <a:rPr lang="zh-CN" altLang="en-US" dirty="0" smtClean="0"/>
              <a:t> Go</a:t>
            </a:r>
            <a:r>
              <a:rPr lang="en-US" altLang="zh-CN" dirty="0" smtClean="0"/>
              <a:t>od</a:t>
            </a:r>
            <a:r>
              <a:rPr lang="zh-CN" altLang="en-US" dirty="0" smtClean="0"/>
              <a:t>CTR OB: 0.000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478</Words>
  <Application>Microsoft Macintosh PowerPoint</Application>
  <PresentationFormat>宽屏</PresentationFormat>
  <Paragraphs>133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Cambria Math</vt:lpstr>
      <vt:lpstr>Microsoft Sans Serif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Pengcheng Hu</dc:creator>
  <cp:lastModifiedBy>Pengcheng Hu</cp:lastModifiedBy>
  <cp:revision>16</cp:revision>
  <dcterms:created xsi:type="dcterms:W3CDTF">2017-01-15T12:24:43Z</dcterms:created>
  <dcterms:modified xsi:type="dcterms:W3CDTF">2017-01-15T16:39:52Z</dcterms:modified>
</cp:coreProperties>
</file>