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7" r:id="rId2"/>
    <p:sldMasterId id="2147483955" r:id="rId3"/>
    <p:sldMasterId id="2147483980" r:id="rId4"/>
    <p:sldMasterId id="2147483993" r:id="rId5"/>
    <p:sldMasterId id="2147484859" r:id="rId6"/>
    <p:sldMasterId id="2147484969" r:id="rId7"/>
    <p:sldMasterId id="2147484995" r:id="rId8"/>
    <p:sldMasterId id="2147485008" r:id="rId9"/>
  </p:sldMasterIdLst>
  <p:notesMasterIdLst>
    <p:notesMasterId r:id="rId26"/>
  </p:notesMasterIdLst>
  <p:sldIdLst>
    <p:sldId id="284" r:id="rId10"/>
    <p:sldId id="953" r:id="rId11"/>
    <p:sldId id="1157" r:id="rId12"/>
    <p:sldId id="1167" r:id="rId13"/>
    <p:sldId id="1168" r:id="rId14"/>
    <p:sldId id="1173" r:id="rId15"/>
    <p:sldId id="1169" r:id="rId16"/>
    <p:sldId id="1175" r:id="rId17"/>
    <p:sldId id="1170" r:id="rId18"/>
    <p:sldId id="1174" r:id="rId19"/>
    <p:sldId id="1176" r:id="rId20"/>
    <p:sldId id="1177" r:id="rId21"/>
    <p:sldId id="1178" r:id="rId22"/>
    <p:sldId id="1171" r:id="rId23"/>
    <p:sldId id="1137" r:id="rId24"/>
    <p:sldId id="1179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B68758-EDDA-5190-E113-CECD6D8DF8E1}" v="5" dt="2024-02-20T18:21:36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96" autoAdjust="0"/>
    <p:restoredTop sz="94712"/>
  </p:normalViewPr>
  <p:slideViewPr>
    <p:cSldViewPr>
      <p:cViewPr varScale="1">
        <p:scale>
          <a:sx n="188" d="100"/>
          <a:sy n="188" d="100"/>
        </p:scale>
        <p:origin x="335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DFFD09-4CDF-164B-89C4-35992E2E6E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3243B-6B73-B44D-849C-0AAF8CDC164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4867A6-DCD3-423A-9852-47AE7A5F9DD8}" type="datetime1">
              <a:rPr lang="en-US" altLang="en-US"/>
              <a:pPr>
                <a:defRPr/>
              </a:pPr>
              <a:t>4/6/25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98E94DD-1C25-644A-97C2-065A6632E0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46EA9EF-887D-024D-A981-C83723D2C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CFF1E-1963-4E43-BD3F-22F8CB0641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47558-60FF-FB47-B078-F2E83A715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99A7179-3C62-4B31-AD6D-698978FDE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6465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2C86748A-A12E-4F09-AE12-BC780D12B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4FD4EA8-685D-4AA8-B9A5-3809DE37BBA3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A9BDA5CD-24B1-466E-99E5-7603401F63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0A5E45A3-5515-45DE-B8B7-482AFDA31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3573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9A7179-3C62-4B31-AD6D-698978FDEBF1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489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C4036-43FA-F106-431A-2EF90178D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7857517E-ECEA-0B1C-6D20-673215713D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4FD4EA8-685D-4AA8-B9A5-3809DE37BBA3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CB72A8FD-B741-CE4C-BE2B-5972E27530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1BA64CA6-84E9-DDAF-282D-3BC52940D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690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F911D5CE-1D03-43F3-A92B-DD06A441D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77AEB27B-8C7B-48B1-AE19-38CC35610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F759EE34-9544-4B3D-877E-29F053F56E9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64DE93-AA8B-43DB-80E8-90D84C21CE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1DC722D-6C17-40EA-93F1-C11F93A9A7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A571157-599A-48CF-B33B-15D664195D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5BEF67B4-941F-4736-A122-66E8AE1B41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83223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BFDE82C-F3F2-414E-B0D5-A9C5F332F63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EEC5C75-DEEC-466B-B4CA-433EA60AC5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4EB96-1D1F-4727-BA41-F8213483DA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623618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D6EFD21A-F796-4C13-AE80-AA397EAA3B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199DA228-21C2-4276-9605-803CFFFD02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48811F6-63CD-4399-9E55-926643D630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574956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277EF26-1746-4322-ABDB-E3471B5FA17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E6EDB93-8A2B-4CFB-9066-CB9FF17A2E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3250ED12-EE6C-4C99-A3DE-D22EF931B9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270342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A23ADC9-9B5D-4AFE-9941-0F3B874BE27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6FBCFC8-79E0-4C74-8B66-7A4A5103EE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5E69301-9C67-4141-9B37-D7760CFEE8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699344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F17F2C1-0025-4D41-8568-D19B112AA2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DD45045-2346-451B-B8B1-17303E0B9E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F42C4268-D3C6-4FE6-BF3B-104BB3C3DC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247843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22ECC68-37C1-4F9A-87AB-6C38674E9B1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F8801E6-7F97-4581-9FB3-7CD64EA9FE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94EB181-B25F-490E-BA5C-8E2DB42890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8259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D72EAE6A-AA7B-416A-B451-FE0859769D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3C5A18F-2ACE-466C-9FD9-A13486B80C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30683-A928-4246-A266-8549E4F3D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67450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F5177B8-2D3C-4F5A-A583-9F772A9111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5BEDB5B-5A04-486E-909C-E652550835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EA492-E4F7-4B19-BF34-75DD9D5F18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131156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9CD35D2D-5E91-46D5-981B-E75BA6DA71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A21EAFC-4035-4857-807A-CB62B3BF44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888C28F-145F-424D-84CC-5AE9AF6843A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26BB2-7A42-4BD5-B790-DBCEF432F4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799789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09AC565-7350-4525-9420-2EB7757D30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AA7F312-6BE9-48B6-AA7B-A6D10D628BA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9D7DF-598B-483B-A6D0-8553CDFAE6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99416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8787426-EFB2-4064-9F82-5B1B136B39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0038527-DAED-4D79-A54B-129F6A20F6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67C19-8364-4600-B88B-828769DCBD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85995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B333F77-5829-459B-B71C-A401B0AC83F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DC357D67-E160-41BD-A8F4-591D3B61CA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1BDAC-3FCE-4406-AD14-A59ECE86B2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55532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D26DBB79-5AEF-450D-8A69-9E473A6D46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5613F326-A967-4A16-9691-5994EAA77F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DAB56-7687-49EE-9BFA-357DD2115F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35589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25C5F115-951D-416A-8367-F27935F171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9FA67899-1E4C-4F33-994F-0FE9DDF922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ABE56-5E07-4208-997F-19E78ED344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85490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A3210EB8-01E8-436A-B41F-069A2DB8B7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88357862-E4F0-4312-AEFB-533810CEB3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32353-6DA2-4969-8B9B-3DBC4F8425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7723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BEBEC74-F2C6-4E33-B4B4-3463BC51B87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0935758-6439-4EDF-98CC-8D53CEFBBF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640EF-F0E2-4E49-9455-7E266BCEBB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41909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D8C17F0-0F2C-4BA2-ACAD-9F9DD7E1D7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1206954-09DD-443F-8138-FD04D7E910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294FE-CC9E-4E10-B310-514CFBF72E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63735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D2B0F18-FF15-4EF6-984A-01641DEDA28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E37D587-FAF0-4764-AD77-644AFEF7307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3DEC2-A46B-4DF0-9B6D-3DA55177CC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179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0A08B9B-687C-4AD3-8C6D-FA4C5E16A3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BE2A02B-D63E-4DD6-9FFA-98D71570A2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704B9-2B86-45E3-BC5C-2F3F28BAAB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12629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E62CEBD1-E2A7-41F0-A158-62153EC297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011B996-071A-4884-856A-6B25C3879E5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1C64C-0813-4AB1-8463-69A3B31BE1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306784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55989F0-9C2F-467D-8A2B-E760CFC57E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B76D41D7-E031-46E6-8D53-528FF913AD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0357D-5951-4316-833F-FB5D4423D7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86094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B2DDA219-D6D1-49CF-A0E5-C787A93E0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149A0011-1EE4-44BB-9851-FDEE15AD4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D2E29CC0-E7A3-42AD-90C7-013B0998713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E65D59A-82FF-471D-B9E5-CB055B1002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730C698-3B6A-4C29-89B5-CEB1041FA8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4E0CBB9-DAD4-47D5-B595-46F0C413B5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EC2EA74-46AC-4632-8CED-E5870A2BE1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49913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217A480-A5A7-433D-BB5E-0D54D2F058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10D0220-E846-4410-8530-FECBC1BCEB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E6DAE-DC16-4942-B8FD-E6C7B025A4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282649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68E8B80-E7D3-4CB8-AB90-CF176CFF7F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E5BC6B3-6A70-495B-B8B1-2D2A119585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B8C65-7151-486C-AAF4-90A085DCE8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4164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8F9C9A8-99D9-481E-88BA-F24D5C0086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F7F0487-867D-4DF0-80BA-1C3E57A3F84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8C89D-0042-4AF1-B3AD-99B7C138A8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94437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2A4959E4-1B08-4060-85F6-56B9475BA7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B10111BC-6816-4212-BE16-A4CC2CE001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90A3A-6CBD-485B-9BCD-F75AC98942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5644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5E35761-913B-4F9F-B95F-062F4851F2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6C80198-94D1-4027-AFBC-3110C05B1F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7CB90-D777-4C85-8197-A11CF16525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805659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0974BD9D-F5C7-4EF3-9BB5-82219914F31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D7A3641B-E74C-445D-A159-601C489E04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4E09B-6536-4000-BA0C-6833F3F4B6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04643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B641193C-29B0-4266-8536-B41FF8C96F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B2333F04-8AD6-43CE-8212-CF59F1F5E5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05475-3C15-4FDE-B07C-08E2D0B6B2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1796994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B6EBFB9-E499-4F6C-89C2-BFCC077A97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91D52A7-208D-4B79-81D5-1141DE7D22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DC092-AB3E-4E3E-8303-1B877CC0E1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53118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36CAC83-9B68-4F3D-8672-218ABFD1A8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4616CA2-2650-44E5-BAAA-363C5C18581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82AE6-0C0D-4812-A646-87AAC63BA9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007760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AA83CB3-2BFC-4F8F-8749-27E844AFA3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2FF64E8-E076-4564-A586-43995502D9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7893F-3679-41E0-8B3F-D19A11EB43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31135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8840F4AE-7E9B-4E21-B147-A2C681E8178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C94C6F2-69AC-442C-8C97-3F942CF928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1D56E-F8DC-44A0-A0B4-FEF8B6B033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96198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4C38A2-437B-4BA6-91C7-C2E492E8F55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979B388B-9EE5-4BC7-AD6C-44BA162F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BA0EA-268F-4CD2-B925-7F5243F1ACCA}" type="datetime1">
              <a:rPr lang="en-US" altLang="en-US"/>
              <a:pPr>
                <a:defRPr/>
              </a:pPr>
              <a:t>4/6/25</a:t>
            </a:fld>
            <a:endParaRPr lang="en-US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9717E02D-8B5F-4AD0-85C1-A4CF8CEB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4F4E61C4-2AEB-422D-AE79-A4646D27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D43FA-AC4F-4D93-90F8-9BC3659167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5083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637" y="712594"/>
            <a:ext cx="8086725" cy="2898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8000" spc="-12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638" y="3897565"/>
            <a:ext cx="8086724" cy="16459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648D4B1B-E64C-439E-AF66-7B891141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2311C-632F-4BB4-9E87-BA72DA82B02D}" type="datetime1">
              <a:rPr lang="en-US" altLang="en-US"/>
              <a:pPr>
                <a:defRPr/>
              </a:pPr>
              <a:t>4/6/25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4732858-8FAF-45D9-8331-96688ACC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6125690E-BBB6-45E6-B9F4-79DA455E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E746B4-ECBA-4C07-98E1-E2F1417878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823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2"/>
          <p:cNvSpPr>
            <a:spLocks noGrp="1"/>
          </p:cNvSpPr>
          <p:nvPr>
            <p:ph sz="quarter" idx="11"/>
          </p:nvPr>
        </p:nvSpPr>
        <p:spPr>
          <a:xfrm>
            <a:off x="123825" y="1241652"/>
            <a:ext cx="8897938" cy="52244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096EBA56-5B81-4A61-9106-DF0217E0BE9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DDE8F-7662-4C6A-85B6-78ACBA174802}" type="datetime1">
              <a:rPr lang="en-US" altLang="en-US"/>
              <a:pPr>
                <a:defRPr/>
              </a:pPr>
              <a:t>4/6/25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D2AEBF35-E9A8-478F-99C6-75E85CF92BB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4FECE8A-1CB0-4EBC-B8DE-84673D3B44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9E7D4-3611-4937-BE1B-D3C370BE2E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86290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  <a:solidFill>
            <a:schemeClr val="bg1"/>
          </a:solidFill>
        </p:spPr>
        <p:txBody>
          <a:bodyPr anchor="b"/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C5B8E-D03E-4B3E-917D-7F33FB8C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3D09A-11EC-4AFB-AB4E-9B8020420D61}" type="datetime1">
              <a:rPr lang="en-US" altLang="en-US"/>
              <a:pPr>
                <a:defRPr/>
              </a:pPr>
              <a:t>4/6/25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4E7C2-B34A-48CF-B562-2AE4DC34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87753D1-A104-490A-A041-87C59837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D0722-E7A2-475C-B30E-2360816801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91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08E948F-ED37-4068-9F16-9E67505D15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CF2122A-87FD-420E-AE10-3DB1CD85C91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AF50-49AA-4C46-84C3-9E6309E47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880145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798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603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094B4-85EE-40BC-B1D8-11E00C52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639F1-2164-4419-BFBB-EB15E7DE3EA4}" type="datetime1">
              <a:rPr lang="en-US" altLang="en-US"/>
              <a:pPr>
                <a:defRPr/>
              </a:pPr>
              <a:t>4/6/25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F1C2C-C963-4737-AF13-0664FCC2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7B7BEF75-9E8B-4561-AD13-FF85E119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BDBF9-7D7F-4D1F-8B6D-50EA2E5134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97549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798" y="1197209"/>
            <a:ext cx="4271962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798" y="2029968"/>
            <a:ext cx="4271962" cy="423105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1603" y="1194345"/>
            <a:ext cx="4271962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1603" y="2025216"/>
            <a:ext cx="4271962" cy="423580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C2F9A3AE-826B-4993-AC13-1F61F3D6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FDDCB-8C78-4D5C-B31F-FF70E30A14FD}" type="datetime1">
              <a:rPr lang="en-US" altLang="en-US"/>
              <a:pPr>
                <a:defRPr/>
              </a:pPr>
              <a:t>4/6/25</a:t>
            </a:fld>
            <a:endParaRPr lang="en-US" altLang="en-US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36DED45-40D3-4479-93D6-BF4F286C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3603335E-3B66-47CF-AD72-D2FD7A51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EF4A7-3448-4F5A-864E-6882FE1E69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1266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2EF5D8A-4B5F-41BE-9B62-89F3BE49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FDE1A-99F8-4ACE-A05F-9FE7E4BB4313}" type="datetime1">
              <a:rPr lang="en-US" altLang="en-US"/>
              <a:pPr>
                <a:defRPr/>
              </a:pPr>
              <a:t>4/6/25</a:t>
            </a:fld>
            <a:endParaRPr lang="en-US" altLang="en-US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B01C2692-38FF-4D73-BC6C-E59D7A53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19D6FD7-D000-4055-B9E9-D2B26F52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A5672-5AEA-48C7-AAC6-71C12DD7FD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6394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C31CD0CD-12A2-492D-A523-EEC3B197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FA146-7174-4AD8-9EE1-4B5971CA97D2}" type="datetime1">
              <a:rPr lang="en-US" altLang="en-US"/>
              <a:pPr>
                <a:defRPr/>
              </a:pPr>
              <a:t>4/6/25</a:t>
            </a:fld>
            <a:endParaRPr lang="en-US" altLang="en-US"/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AB7CB910-1DC6-44D7-A8D4-E71CB6C9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C8B04BC9-0DD7-48B6-84E5-B1A584DB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99806-EB0A-4AD4-8A87-856377E02E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5393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5E10023-2D60-47D7-8147-7F3ADDA8312D}"/>
              </a:ext>
            </a:extLst>
          </p:cNvPr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A1092EEC-0FB1-4084-B5B3-C9C1C403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43EDB-60B7-4152-A12C-AF8E921D573F}" type="datetime1">
              <a:rPr lang="en-US" altLang="en-US"/>
              <a:pPr>
                <a:defRPr/>
              </a:pPr>
              <a:t>4/6/25</a:t>
            </a:fld>
            <a:endParaRPr lang="en-US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F335429D-457F-47C4-AAC4-5BBF5F27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5076365A-12B1-459A-843C-83851457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E13A6-4C11-4E4B-86B7-B3712CD064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1371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/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6031951"/>
            <a:ext cx="6922008" cy="41118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3E436E4C-68BA-4FEB-8DD1-42A08BE3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B2E64E0-91A6-4341-AF97-8B6659EF722D}" type="datetime1">
              <a:rPr lang="en-US" altLang="en-US"/>
              <a:pPr>
                <a:defRPr/>
              </a:pPr>
              <a:t>4/6/25</a:t>
            </a:fld>
            <a:endParaRPr lang="en-US" alt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8DB4C92C-2A3A-440E-BC1E-C6EA75B9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>
                    <a:alpha val="75000"/>
                  </a:prst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7AFFD7FF-3883-4F2F-9FE8-E66202A2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07AB625-087C-44A6-884B-282C104845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788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744BA656-8287-4B6E-B96D-0BA0D66B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0DFA8D-386D-4B76-AC2F-C38846359A91}" type="datetime1">
              <a:rPr lang="en-US" altLang="en-US"/>
              <a:pPr>
                <a:defRPr/>
              </a:pPr>
              <a:t>4/6/25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B4398BE-FACD-4E07-BFB7-14F60FEF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8AB54B01-9C9C-480E-B0FD-77E32BBE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D5314-B7DF-40CC-94A6-D38A1A485C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6696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D77AAA9F-55F9-4A67-ABDE-954011C2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48B7F-D296-4AFE-B67E-954AAF4A6903}" type="datetime1">
              <a:rPr lang="en-US" altLang="en-US"/>
              <a:pPr>
                <a:defRPr/>
              </a:pPr>
              <a:t>4/6/25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7A23857-23D0-49FC-B4EB-414C6F90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922B6A0F-53C0-46C5-AA33-DBA45366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A8343-56FB-4F44-85B0-E596133E51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1931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2887A6D8-27C4-4F7D-BC68-BAEF54C7A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B4EAFD9C-9B73-43F5-8DD5-B29532B0F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623E4A29-FD76-4532-956E-4428BC54FD0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CCA8D6D-AF6F-4D3A-B75B-BB85D74E54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77A0289-D7F4-45FF-B4EC-38DA1A5052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2238F6D-D67C-47B9-973E-B7F5B5AED7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122E4E6-7814-4E6C-9975-50E2DF03DF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272745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476F1F3-02F5-46D0-86B8-9035A7E6158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0557C43-74E2-4B3D-9E53-3273A40391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222B8-A952-4B6E-A12E-5F9233E955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0319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9F109693-0249-41A3-9F50-E65F983686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FE7734D2-ACBB-46E0-A232-AD426BE910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60853-3375-497B-B7D1-7DED7CCC43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136353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0757DE5-1858-4BE0-8C15-7443910481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7384826-E265-47AE-842B-7BDA8E643D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3F670-EFAF-4C2B-9B2C-6E5B4E0839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425601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5E9C6DE-60F1-46F1-A45B-7F5E183EE6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689EB27-8AED-4432-9E4C-D7DDF89E8A2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5113B-5C81-4279-8687-1D0767A119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216759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240519E5-805C-4CDD-9117-49033E23269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8216340D-0194-4400-9473-09B51C5587E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5FC4E-DC0E-4C64-B4D3-F374FD1DB7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8181448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C742925A-422F-4321-BED7-E08A6435F2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1588CC15-0363-400E-B207-D866BFE37D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9F223-FEC0-4785-94BF-628C4A6258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748726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904EBDDF-13FF-435C-A43C-982F910200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137D7C21-8070-418F-91C1-38CFD3D3BF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CF989-BF2C-41DA-BA24-78C68385E4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09381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04BB0B8-D828-4170-B741-67DA49DB41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2EAE54F-C426-4E51-A96C-BF2857FF50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769CE-8A40-42C1-8195-0663047EAC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222451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36DB2B1-9C7A-463D-A4E4-9FDA43A4080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79A31C8-6631-4A7F-B4F3-B7EF42FC54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F3399-43DB-4D00-837D-8319E3BB33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319294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5239A47-7DA0-4FDD-9A4D-701226F401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6AADCF7-484B-4D83-A40D-8881B0C472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901EC-97D8-4748-A135-D9E87114A1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295019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91072EA-AD8A-474B-AE7F-EE3109CAC7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67D92CE-BF71-40F8-8DBE-E8AD2AC7BB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8314D-A68E-46F3-9982-741D8BF84F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732080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25EF91E9-E30A-4E29-8A3A-601DF181F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A86E2EC9-F45F-4868-BB46-254492455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206157A4-4087-4EA9-BFFA-C560D18C606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59E415-2247-4CCE-80F0-F1C022E71A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2FB1802-4D0F-4107-B091-1421C6B36E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FC6637-E3B6-4946-B974-5036AB4EF4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7C709ED-1809-4508-81B1-66420EB31C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860912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8B93F1F3-721C-44A8-BBDC-BABA43CC76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34026986-6952-48D0-93DE-0A5D45FCF4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9EF5C-C746-4084-8A0D-12DD977AB7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9343468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A2742CB-113B-4EC7-AEA4-65C44D32492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4B3E3CE-A734-4ECC-A9B2-6C2E37A247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6DB1E2-5C4D-43BA-9A27-498C489450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394992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C4CBF4C-7AA9-42D1-A152-33BCB2FBD0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E03310A-0F0C-4502-B00B-913692A6DB7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4BCAF-EC0F-4418-A74A-F854FA855E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640689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DD9C446-35A7-4333-AC11-3823BEA1D0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0CA9589-32E6-493C-8F38-8CA6AD1201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11BA4-4ECA-40CD-88F7-6F1731725A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929128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AD1540CB-3BEC-419F-8AAE-5DBEFA024D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621099A1-88E8-4C36-A8DD-28A45DFCA6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42AA1-71E7-4692-95BA-C075EA0F3B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977572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FF4E392C-4E5D-4951-91CC-48C40A87810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E9EAD829-6014-48DC-84C7-0BE0607E7F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62FD97-4012-4256-BF19-5355C0446F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425582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04BEFC0A-46C6-44DE-BF47-28D44E6C78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932A6C0D-91F6-40FD-88E8-1C3DDCB8D4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7A91B-A9A9-4391-8F28-B2E590DD58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777261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EC23308-AEEB-44EE-803E-EDD38D3E24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761A25F-F7C7-4E9B-84EA-AD7EDF9EC2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3CA87-2F3E-4462-AC7F-63534264B2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110084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3F02D08-D72E-4A5F-96DF-A249ED8AB13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1A63210-7864-45A1-A393-F999C7DCF3A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CF878-12F1-49B7-82AD-C139EF52FB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8522417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55AFCBA-9BB6-46C3-8012-28507B216E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EB1A8B2-F0B2-4447-B1A9-D0FE95C08E7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50F2C-4517-486A-818B-FCF49E2AD6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2073086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A0E6504-3B5B-4F5A-90B1-80BACDD446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0EFBA7C-5D81-452B-B560-4E62E27E28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E33D5-8EB6-4778-A128-C051EF5E59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45993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75BCD08E-B313-4295-A258-151D0B0503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2BB9CE3F-0359-403B-8352-6E11FDE578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64830-CC28-4849-8159-ACD7D046E8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821984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5FE02924-45E4-4918-B3FF-0E6F083B60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2999D21-D060-4ECD-B7AA-F34F85C076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0971E6D-01B7-4BE5-AAAD-05391CABBD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9D9E6-C28D-4F8C-A986-79B2143B8E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509744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1600EBE-B4B1-4995-BD15-BE0F82F74E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0DC8029-7ABF-4A58-A2A3-F35CAAF5B5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207CB-BDD6-488D-A331-B64B83D4EA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908853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04DDAF3-9579-47B7-B9A2-FC337442092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FD3299B-E937-486A-9662-F14DF5A859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2879D-C080-47A0-A964-A97D252BA8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282405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FB26F74-8F47-4420-A1AC-0C32AD401D4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7DDFA1D-2D56-4966-959E-C688330707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ED47E-278E-4E7E-B460-614D702676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110280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DBEC1E06-769C-4EFA-B7D0-24C5AF43B6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10C2394F-DD4D-4034-8B3A-33F62E82FA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F72E9-663F-40D2-9E69-C73ABB695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815095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DD8AFF11-5DF3-4560-876D-1260AC1E38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A4BB40DA-B67C-4E1D-9AC7-A70342B8A1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088F1-B3FE-40CE-B08D-FD7FDD1250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430327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4E12B0A5-89CC-43F0-ACC7-202BB1DCEEE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B8300DFC-5EB2-411A-8306-31085C95C0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49767-4D97-4666-A73C-F52DFBBE03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905507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D37FC07-A6CA-4CC5-A004-03DEBE765F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9FB6611-311F-4D4A-87D2-3EFF4492F3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B6BA9-94CE-490D-AE7E-16B1D500E1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157887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4568D17-F63F-4293-8371-DA6AEC04D1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074389A-25F3-467C-BADC-53877CE66D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81093-0685-4F42-AC6D-B237153519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973631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CA85752-F5FC-452C-BCA1-377DF87B9C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96E9542-04A0-4428-ADE3-0398352E904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50137-A22C-447C-899D-4C78771FF0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52712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3D42EDF-70BC-45DE-99FB-D1DC5BB424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70F3C65-A142-41EB-A3AE-008CC70505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5AE56-10B6-4E9B-AF09-C36EF1DA3F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069140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C434729-4F74-4A56-AD48-D560486566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079280C-E432-4D50-AEFD-6BA2CCFEF9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995E9-DAE5-447C-8A48-25403725AA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11767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47F8AE3-2497-4FC3-8986-6F23C222140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5E00BB40-D489-43E6-A666-3D654B6EA2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7778E-6B36-4E62-B6BC-050BA521CD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025151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8BF136DB-BBD4-4C7B-A8A2-98A3516020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C4ED3E9-9A8F-4A8C-9B60-B7AB55EF2C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B66E7C9-2BD3-4C65-8EB7-E45688FA398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A62D1695-0483-4129-8DD6-FA26C955B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89584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8F0C09A6-627D-4021-B7B7-F79AC5CB31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4C31EB10-E920-4C85-8B95-3D0C4BE0A88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D56B5F7F-5102-47D9-A828-613CB31D9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80041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694F944A-D680-4E84-8B16-2B25B39AE8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F0C4DE2-683A-4AA2-9234-ADBD5B3E55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555D25A1-161A-468F-9D27-91E14E7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43901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C7498BBC-ADAC-4076-97EB-07F5B53D7D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FEA0EE7-41F7-4169-A409-DC686D0626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DB0F07FC-5D87-4D4C-B23A-0120074409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62307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861F31CA-30FD-420A-9FAD-225B947B09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90BCD6CB-3E50-4A94-8A94-B977869A1B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34F206CC-0712-4007-B62A-DD0BE2FB4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32618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3DEE6607-2E52-46E1-B05B-EF5E8925C4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41712796-5DF8-4D8B-BBB0-C73B34063A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560F2A62-5BE9-4C28-89D6-67DBC6CD4B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89407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EC4511D9-98FB-49BC-AC1D-042C9E34C2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1ED43D1F-5203-42C8-A7C0-CB64D5178B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FC495686-C1C6-4A83-9844-3025D2A0D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64055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51814E5-9FF2-42D0-B39F-B9862FCDD6F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786FE0CD-7445-41D9-8C1F-E71E1D34A1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8F020C18-BA29-4579-862E-1E3D9EB8B9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2978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DD3EF48-208E-4BEB-914A-672A2E1164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700DE9B3-D11D-490F-B930-15FDED4C7D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E1721-0AB3-4070-A572-4A260012E1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644032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591113D-84DC-423A-B8E0-B4C9264DAAC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6ADEC53-FE79-44DD-B3E8-72201684CD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805F4F00-4AE8-48F6-A57A-7F70533D7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16198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E1E1E595-BC9D-4CC5-AD56-B5672E6A98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6BE2CAD7-C731-4750-8D10-140F75F7B6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AAEEA200-7199-4F38-A59D-98F723B4CA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98177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64BC054-B0A2-4F18-8943-6DC3544EC85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9BDF1D5-5A68-46DC-96F7-CF99B252999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9F037E4D-B80D-4EA9-829E-176A18FBD0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14297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A839CD2-89E2-4B17-811B-DDAC9A1F75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C9AB8F82-5092-4CE8-A219-17FEEB113E7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ＭＳ Ｐゴシック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fld id="{97E99458-247C-4297-A747-B759FA0522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23293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AD78F4E3-BB1B-4BCD-8DA2-5440DC599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1E64F9C0-E1F3-433F-87BE-95DA61AF9D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D3C5BFEE-0C45-407B-A760-2FD61EF7902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7940BC-C605-4C65-8D8C-287E9EB829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8933335-BAE0-452F-B340-F0DCCCFCEF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CABCEDE-15B1-409A-9163-85E6F2AA30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A50C7A2-41DA-4020-899D-213E6DB6D8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455293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106473D-3728-4354-8846-80EF46DF8C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164B75E9-312D-4294-8225-D7DA4BA74E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0966882-3CDB-42A2-80DB-64BAFA5229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30524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2EDCEEE-74A9-4FF2-9FFD-45B2895C13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1F71686-462E-4D6A-9C36-CDF8D349A64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0F1FB1F-B896-4AA6-A031-40DEF3A14E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6913001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E492A5E8-A078-44A8-8769-DB86362E20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7E72FB99-3AD6-42A1-B01A-D145D69104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5B05BB8-97F4-4B45-89D5-475C00F499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3875253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E957A6FD-433A-4F54-B555-E68AA2C49CB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40905DF1-2118-4603-B279-E2814E53D0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68795AF-2E9F-435B-9508-B4298DE64A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535111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FD10F82B-2100-4E2A-B2B8-E7555FA45F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A5D288AE-1632-46CB-A9A1-584750AF49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A2ABA08-E852-421F-86CC-6AF6F2C217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631622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46C694A2-54AD-4FF4-B2F2-81DC9923B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67170251-7E76-4FFB-A952-1B83F887B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4894F77-4824-1C4D-B980-C0F4BA1A550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57C535B2-C077-3C46-A187-4CBEF0169A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A1792FE-B979-4B8F-8C52-F1BB9B0ADA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1032">
            <a:extLst>
              <a:ext uri="{FF2B5EF4-FFF2-40B4-BE49-F238E27FC236}">
                <a16:creationId xmlns:a16="http://schemas.microsoft.com/office/drawing/2014/main" id="{2C65365F-97EB-416E-A484-DA52A7C34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1033">
            <a:extLst>
              <a:ext uri="{FF2B5EF4-FFF2-40B4-BE49-F238E27FC236}">
                <a16:creationId xmlns:a16="http://schemas.microsoft.com/office/drawing/2014/main" id="{E86820B6-8C54-40C0-B059-C65ADA4BF7C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2" r:id="rId1"/>
    <p:sldLayoutId id="2147485259" r:id="rId2"/>
    <p:sldLayoutId id="2147485260" r:id="rId3"/>
    <p:sldLayoutId id="2147485261" r:id="rId4"/>
    <p:sldLayoutId id="2147485262" r:id="rId5"/>
    <p:sldLayoutId id="2147485263" r:id="rId6"/>
    <p:sldLayoutId id="2147485264" r:id="rId7"/>
    <p:sldLayoutId id="2147485265" r:id="rId8"/>
    <p:sldLayoutId id="2147485266" r:id="rId9"/>
    <p:sldLayoutId id="2147485267" r:id="rId10"/>
    <p:sldLayoutId id="2147485268" r:id="rId11"/>
    <p:sldLayoutId id="2147485269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>
            <a:extLst>
              <a:ext uri="{FF2B5EF4-FFF2-40B4-BE49-F238E27FC236}">
                <a16:creationId xmlns:a16="http://schemas.microsoft.com/office/drawing/2014/main" id="{4100DFBF-1FEE-4ACB-900C-42CD990BE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1027">
            <a:extLst>
              <a:ext uri="{FF2B5EF4-FFF2-40B4-BE49-F238E27FC236}">
                <a16:creationId xmlns:a16="http://schemas.microsoft.com/office/drawing/2014/main" id="{7B86C5D9-AB13-4DED-A44A-D17CB1C1F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84474C4-284F-9440-A98C-FA4AB90F76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653E7E89-9F9B-F740-A030-C38912ADA09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6A6BA0A0-A7BE-4DC4-A1D2-67560873BD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Line 1032">
            <a:extLst>
              <a:ext uri="{FF2B5EF4-FFF2-40B4-BE49-F238E27FC236}">
                <a16:creationId xmlns:a16="http://schemas.microsoft.com/office/drawing/2014/main" id="{B2BA4185-DAF2-4408-906B-C503302DE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Line 1033">
            <a:extLst>
              <a:ext uri="{FF2B5EF4-FFF2-40B4-BE49-F238E27FC236}">
                <a16:creationId xmlns:a16="http://schemas.microsoft.com/office/drawing/2014/main" id="{BFB13A2A-7836-4554-BA73-7213A39EA28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56" name="Picture 7" descr="safari.png">
            <a:extLst>
              <a:ext uri="{FF2B5EF4-FFF2-40B4-BE49-F238E27FC236}">
                <a16:creationId xmlns:a16="http://schemas.microsoft.com/office/drawing/2014/main" id="{1177FD16-61A1-4390-9ECA-67D35227FBA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03" r:id="rId1"/>
    <p:sldLayoutId id="2147485270" r:id="rId2"/>
    <p:sldLayoutId id="2147485271" r:id="rId3"/>
    <p:sldLayoutId id="2147485272" r:id="rId4"/>
    <p:sldLayoutId id="2147485273" r:id="rId5"/>
    <p:sldLayoutId id="2147485274" r:id="rId6"/>
    <p:sldLayoutId id="2147485275" r:id="rId7"/>
    <p:sldLayoutId id="2147485276" r:id="rId8"/>
    <p:sldLayoutId id="2147485277" r:id="rId9"/>
    <p:sldLayoutId id="2147485278" r:id="rId10"/>
    <p:sldLayoutId id="2147485279" r:id="rId11"/>
    <p:sldLayoutId id="2147485280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>
            <a:extLst>
              <a:ext uri="{FF2B5EF4-FFF2-40B4-BE49-F238E27FC236}">
                <a16:creationId xmlns:a16="http://schemas.microsoft.com/office/drawing/2014/main" id="{3EB3CCA9-DE02-4298-9823-5ABE043EE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1027">
            <a:extLst>
              <a:ext uri="{FF2B5EF4-FFF2-40B4-BE49-F238E27FC236}">
                <a16:creationId xmlns:a16="http://schemas.microsoft.com/office/drawing/2014/main" id="{7843735E-8BE8-4A0B-BA5D-12E78F979E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8E151CC-0722-8047-AC30-EFEB1C30778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C1391C51-FF32-6F4E-84BB-E2AE1EDBB8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C231C648-D07C-42D2-B69E-8CA0556C8B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078" name="Line 1032">
            <a:extLst>
              <a:ext uri="{FF2B5EF4-FFF2-40B4-BE49-F238E27FC236}">
                <a16:creationId xmlns:a16="http://schemas.microsoft.com/office/drawing/2014/main" id="{2FF49D95-C895-408B-90A6-421648BD6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Line 1033">
            <a:extLst>
              <a:ext uri="{FF2B5EF4-FFF2-40B4-BE49-F238E27FC236}">
                <a16:creationId xmlns:a16="http://schemas.microsoft.com/office/drawing/2014/main" id="{2A7EEB6C-C570-4EC8-ABCA-79B198B67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80" name="Picture 7" descr="safari.png">
            <a:extLst>
              <a:ext uri="{FF2B5EF4-FFF2-40B4-BE49-F238E27FC236}">
                <a16:creationId xmlns:a16="http://schemas.microsoft.com/office/drawing/2014/main" id="{437A3DA1-3F62-41BE-8C6C-21BC99EDB3F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04" r:id="rId1"/>
    <p:sldLayoutId id="2147485305" r:id="rId2"/>
    <p:sldLayoutId id="2147485306" r:id="rId3"/>
    <p:sldLayoutId id="2147485307" r:id="rId4"/>
    <p:sldLayoutId id="2147485308" r:id="rId5"/>
    <p:sldLayoutId id="2147485309" r:id="rId6"/>
    <p:sldLayoutId id="2147485310" r:id="rId7"/>
    <p:sldLayoutId id="2147485311" r:id="rId8"/>
    <p:sldLayoutId id="2147485312" r:id="rId9"/>
    <p:sldLayoutId id="2147485313" r:id="rId10"/>
    <p:sldLayoutId id="2147485314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F2CEC-AA56-0D48-A242-620685F7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564BA31B-F592-40D0-9695-2DC717A171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3825" y="1250950"/>
            <a:ext cx="8897938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6D783-1CAB-2848-BBBF-4603BEC92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3825" y="6543675"/>
            <a:ext cx="1820863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D4C21CA-49F7-4586-828F-D30C67F38387}" type="datetime1">
              <a:rPr lang="en-US" altLang="en-US"/>
              <a:pPr>
                <a:defRPr/>
              </a:pPr>
              <a:t>4/6/25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10F0C-FBDB-4547-9CEF-3417F15B4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49525" y="6543675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50" cap="all" baseline="0">
                <a:solidFill>
                  <a:prstClr val="black">
                    <a:alpha val="75000"/>
                  </a:prstClr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930EBA-A110-5943-A601-3E892D3E6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4675" y="6456363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963F65D-9E5F-4F18-AE71-B5B875BABC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5" r:id="rId1"/>
    <p:sldLayoutId id="2147485316" r:id="rId2"/>
    <p:sldLayoutId id="2147485317" r:id="rId3"/>
    <p:sldLayoutId id="2147485318" r:id="rId4"/>
    <p:sldLayoutId id="2147485319" r:id="rId5"/>
    <p:sldLayoutId id="2147485320" r:id="rId6"/>
    <p:sldLayoutId id="2147485321" r:id="rId7"/>
    <p:sldLayoutId id="2147485322" r:id="rId8"/>
    <p:sldLayoutId id="2147485323" r:id="rId9"/>
    <p:sldLayoutId id="2147485324" r:id="rId10"/>
    <p:sldLayoutId id="2147485325" r:id="rId11"/>
    <p:sldLayoutId id="2147485326" r:id="rId12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 spc="-12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82563" indent="-182563" algn="l" rtl="0" eaLnBrk="0" fontAlgn="base" hangingPunct="0">
        <a:lnSpc>
          <a:spcPct val="85000"/>
        </a:lnSpc>
        <a:spcBef>
          <a:spcPts val="1300"/>
        </a:spcBef>
        <a:spcAft>
          <a:spcPct val="0"/>
        </a:spcAft>
        <a:buFont typeface="Arial" panose="020B0604020202020204" pitchFamily="34" charset="0"/>
        <a:buChar char="•"/>
        <a:defRPr sz="2800" i="1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65125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Calibri" panose="020F0502020204030204" pitchFamily="34" charset="0"/>
        <a:buChar char="‐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47688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000" i="1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30250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14400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54BA50E1-14E1-4ADE-AAC9-7F3698295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CB0994A3-5B18-4DB8-9AFB-DA100C5E9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A5DE035-3F58-8243-BB65-70E157F4F7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52C86960-30F1-004A-BE4E-C032E351B4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D7AACF20-2BB0-43F0-8EB3-81A9602232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126" name="Line 1032">
            <a:extLst>
              <a:ext uri="{FF2B5EF4-FFF2-40B4-BE49-F238E27FC236}">
                <a16:creationId xmlns:a16="http://schemas.microsoft.com/office/drawing/2014/main" id="{4CC4B3CC-D27E-4F3F-83CE-E8AC24C8B5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Line 1033">
            <a:extLst>
              <a:ext uri="{FF2B5EF4-FFF2-40B4-BE49-F238E27FC236}">
                <a16:creationId xmlns:a16="http://schemas.microsoft.com/office/drawing/2014/main" id="{10317469-0D48-4B25-B493-B9177B81D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128" name="Picture 7" descr="safari.png">
            <a:extLst>
              <a:ext uri="{FF2B5EF4-FFF2-40B4-BE49-F238E27FC236}">
                <a16:creationId xmlns:a16="http://schemas.microsoft.com/office/drawing/2014/main" id="{E5640C5E-13C3-499F-92F4-4F4EF2CDC2F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27" r:id="rId1"/>
    <p:sldLayoutId id="2147485328" r:id="rId2"/>
    <p:sldLayoutId id="2147485329" r:id="rId3"/>
    <p:sldLayoutId id="2147485330" r:id="rId4"/>
    <p:sldLayoutId id="2147485331" r:id="rId5"/>
    <p:sldLayoutId id="2147485332" r:id="rId6"/>
    <p:sldLayoutId id="2147485333" r:id="rId7"/>
    <p:sldLayoutId id="2147485334" r:id="rId8"/>
    <p:sldLayoutId id="2147485335" r:id="rId9"/>
    <p:sldLayoutId id="2147485336" r:id="rId10"/>
    <p:sldLayoutId id="214748533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:a16="http://schemas.microsoft.com/office/drawing/2014/main" id="{96444F7C-8637-4AFF-93A3-9424EB8399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Rectangle 1027">
            <a:extLst>
              <a:ext uri="{FF2B5EF4-FFF2-40B4-BE49-F238E27FC236}">
                <a16:creationId xmlns:a16="http://schemas.microsoft.com/office/drawing/2014/main" id="{67980B73-EE9A-4A9F-A849-418ED9E55E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6E53ED3-032D-470A-BD44-ACED28E1934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6966DFEA-5D22-44B2-B53B-A1C2D1661E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Garamond" pitchFamily="18" charset="0"/>
              </a:defRPr>
            </a:lvl1pPr>
          </a:lstStyle>
          <a:p>
            <a:pPr>
              <a:defRPr/>
            </a:pPr>
            <a:fld id="{F302963B-25EB-4E7C-B605-0E5AF7B707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150" name="Line 1032">
            <a:extLst>
              <a:ext uri="{FF2B5EF4-FFF2-40B4-BE49-F238E27FC236}">
                <a16:creationId xmlns:a16="http://schemas.microsoft.com/office/drawing/2014/main" id="{AC040637-2FFA-4304-8DA4-B9D72CA8F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1033">
            <a:extLst>
              <a:ext uri="{FF2B5EF4-FFF2-40B4-BE49-F238E27FC236}">
                <a16:creationId xmlns:a16="http://schemas.microsoft.com/office/drawing/2014/main" id="{81FC570F-A149-4E1A-AA82-D217FBF1C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52" name="Picture 7" descr="safari.png">
            <a:extLst>
              <a:ext uri="{FF2B5EF4-FFF2-40B4-BE49-F238E27FC236}">
                <a16:creationId xmlns:a16="http://schemas.microsoft.com/office/drawing/2014/main" id="{6E2B3123-9827-4451-9178-8156A69DE5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38" r:id="rId1"/>
    <p:sldLayoutId id="2147485281" r:id="rId2"/>
    <p:sldLayoutId id="2147485282" r:id="rId3"/>
    <p:sldLayoutId id="2147485283" r:id="rId4"/>
    <p:sldLayoutId id="2147485284" r:id="rId5"/>
    <p:sldLayoutId id="2147485285" r:id="rId6"/>
    <p:sldLayoutId id="2147485286" r:id="rId7"/>
    <p:sldLayoutId id="2147485287" r:id="rId8"/>
    <p:sldLayoutId id="2147485288" r:id="rId9"/>
    <p:sldLayoutId id="2147485289" r:id="rId10"/>
    <p:sldLayoutId id="2147485290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>
            <a:extLst>
              <a:ext uri="{FF2B5EF4-FFF2-40B4-BE49-F238E27FC236}">
                <a16:creationId xmlns:a16="http://schemas.microsoft.com/office/drawing/2014/main" id="{7029A965-6F92-4DE5-A16C-05444315E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1027">
            <a:extLst>
              <a:ext uri="{FF2B5EF4-FFF2-40B4-BE49-F238E27FC236}">
                <a16:creationId xmlns:a16="http://schemas.microsoft.com/office/drawing/2014/main" id="{105198BF-99FE-4964-ACB3-C00D59769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E005010D-8881-E842-9FB3-66D00624A6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8CB5A692-781F-D848-941D-83CEF49989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FE54C3F5-0C1E-4BDC-A0AC-E439EB1AD0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174" name="Line 1032">
            <a:extLst>
              <a:ext uri="{FF2B5EF4-FFF2-40B4-BE49-F238E27FC236}">
                <a16:creationId xmlns:a16="http://schemas.microsoft.com/office/drawing/2014/main" id="{E2BFC794-71A9-48BD-BA5A-18DA6BD5B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5" name="Line 1033">
            <a:extLst>
              <a:ext uri="{FF2B5EF4-FFF2-40B4-BE49-F238E27FC236}">
                <a16:creationId xmlns:a16="http://schemas.microsoft.com/office/drawing/2014/main" id="{D2AC6302-A9F5-4B7F-906E-5FD18FEDC22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176" name="Picture 7" descr="safari.png">
            <a:extLst>
              <a:ext uri="{FF2B5EF4-FFF2-40B4-BE49-F238E27FC236}">
                <a16:creationId xmlns:a16="http://schemas.microsoft.com/office/drawing/2014/main" id="{3935C3FA-A79C-4534-AEE8-B07400F5633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39" r:id="rId1"/>
    <p:sldLayoutId id="2147485291" r:id="rId2"/>
    <p:sldLayoutId id="2147485292" r:id="rId3"/>
    <p:sldLayoutId id="2147485293" r:id="rId4"/>
    <p:sldLayoutId id="2147485294" r:id="rId5"/>
    <p:sldLayoutId id="2147485295" r:id="rId6"/>
    <p:sldLayoutId id="2147485296" r:id="rId7"/>
    <p:sldLayoutId id="2147485297" r:id="rId8"/>
    <p:sldLayoutId id="2147485298" r:id="rId9"/>
    <p:sldLayoutId id="2147485299" r:id="rId10"/>
    <p:sldLayoutId id="2147485300" r:id="rId11"/>
    <p:sldLayoutId id="2147485301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>
            <a:extLst>
              <a:ext uri="{FF2B5EF4-FFF2-40B4-BE49-F238E27FC236}">
                <a16:creationId xmlns:a16="http://schemas.microsoft.com/office/drawing/2014/main" id="{EA7F96CD-2456-4B5B-B0C5-B6433E830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5" name="Rectangle 1027">
            <a:extLst>
              <a:ext uri="{FF2B5EF4-FFF2-40B4-BE49-F238E27FC236}">
                <a16:creationId xmlns:a16="http://schemas.microsoft.com/office/drawing/2014/main" id="{87FFF0CD-53E2-464E-B018-B5E90D10F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F20F2A39-3FF8-496B-8D97-BF5A25536A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0E071B09-EF95-467A-8D0F-FA93AF6FCA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C851046-22F8-440A-A742-9129E284A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8" name="Line 1032">
            <a:extLst>
              <a:ext uri="{FF2B5EF4-FFF2-40B4-BE49-F238E27FC236}">
                <a16:creationId xmlns:a16="http://schemas.microsoft.com/office/drawing/2014/main" id="{5243BCDF-D41C-4800-9DD8-3681926CD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Line 1033">
            <a:extLst>
              <a:ext uri="{FF2B5EF4-FFF2-40B4-BE49-F238E27FC236}">
                <a16:creationId xmlns:a16="http://schemas.microsoft.com/office/drawing/2014/main" id="{F0999D6A-4004-4EAD-A74C-472128F0A30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200" name="Picture 7" descr="safari.png">
            <a:extLst>
              <a:ext uri="{FF2B5EF4-FFF2-40B4-BE49-F238E27FC236}">
                <a16:creationId xmlns:a16="http://schemas.microsoft.com/office/drawing/2014/main" id="{02708E13-B542-42BC-B140-B5A5293BC1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0" r:id="rId1"/>
    <p:sldLayoutId id="2147485341" r:id="rId2"/>
    <p:sldLayoutId id="2147485342" r:id="rId3"/>
    <p:sldLayoutId id="2147485343" r:id="rId4"/>
    <p:sldLayoutId id="2147485344" r:id="rId5"/>
    <p:sldLayoutId id="2147485345" r:id="rId6"/>
    <p:sldLayoutId id="2147485346" r:id="rId7"/>
    <p:sldLayoutId id="2147485347" r:id="rId8"/>
    <p:sldLayoutId id="2147485348" r:id="rId9"/>
    <p:sldLayoutId id="2147485349" r:id="rId10"/>
    <p:sldLayoutId id="2147485350" r:id="rId11"/>
    <p:sldLayoutId id="2147485351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>
            <a:extLst>
              <a:ext uri="{FF2B5EF4-FFF2-40B4-BE49-F238E27FC236}">
                <a16:creationId xmlns:a16="http://schemas.microsoft.com/office/drawing/2014/main" id="{5237522D-A013-4C83-8858-E3061A806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9" name="Rectangle 1027">
            <a:extLst>
              <a:ext uri="{FF2B5EF4-FFF2-40B4-BE49-F238E27FC236}">
                <a16:creationId xmlns:a16="http://schemas.microsoft.com/office/drawing/2014/main" id="{2E1EA031-DE89-40FD-8D41-F24848FAF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28BB64C7-BC04-0845-BB89-18968FA3BBF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E8E5E69A-B874-2D4E-B0E7-BFD5A27486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03CED0AF-882B-49C0-9CD0-A38ECCA8EB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222" name="Line 1032">
            <a:extLst>
              <a:ext uri="{FF2B5EF4-FFF2-40B4-BE49-F238E27FC236}">
                <a16:creationId xmlns:a16="http://schemas.microsoft.com/office/drawing/2014/main" id="{07879019-893F-4294-A9E1-515B7A9ED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3" name="Line 1033">
            <a:extLst>
              <a:ext uri="{FF2B5EF4-FFF2-40B4-BE49-F238E27FC236}">
                <a16:creationId xmlns:a16="http://schemas.microsoft.com/office/drawing/2014/main" id="{A64C619D-1877-4E76-ACF2-89217F88DE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52" r:id="rId1"/>
    <p:sldLayoutId id="2147485353" r:id="rId2"/>
    <p:sldLayoutId id="2147485354" r:id="rId3"/>
    <p:sldLayoutId id="2147485355" r:id="rId4"/>
    <p:sldLayoutId id="2147485356" r:id="rId5"/>
    <p:sldLayoutId id="2147485357" r:id="rId6"/>
    <p:sldLayoutId id="2147485358" r:id="rId7"/>
    <p:sldLayoutId id="2147485359" r:id="rId8"/>
    <p:sldLayoutId id="2147485360" r:id="rId9"/>
    <p:sldLayoutId id="2147485361" r:id="rId10"/>
    <p:sldLayoutId id="214748536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5">
            <a:extLst>
              <a:ext uri="{FF2B5EF4-FFF2-40B4-BE49-F238E27FC236}">
                <a16:creationId xmlns:a16="http://schemas.microsoft.com/office/drawing/2014/main" id="{9FF4A46F-B8D8-4198-9BB3-D890E56D44F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dirty="0">
                <a:solidFill>
                  <a:srgbClr val="003399"/>
                </a:solidFill>
                <a:ea typeface="+mn-lt"/>
                <a:cs typeface="+mn-lt"/>
              </a:rPr>
              <a:t>Prof. Onur </a:t>
            </a:r>
            <a:r>
              <a:rPr lang="en-US" dirty="0" err="1">
                <a:solidFill>
                  <a:srgbClr val="003399"/>
                </a:solidFill>
                <a:ea typeface="+mn-lt"/>
                <a:cs typeface="+mn-lt"/>
              </a:rPr>
              <a:t>Mutlu</a:t>
            </a:r>
            <a:br>
              <a:rPr lang="en-US" dirty="0">
                <a:solidFill>
                  <a:srgbClr val="003399"/>
                </a:solidFill>
                <a:ea typeface="+mn-lt"/>
                <a:cs typeface="+mn-lt"/>
              </a:rPr>
            </a:br>
            <a:endParaRPr lang="en-US" dirty="0"/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ETH Zurich</a:t>
            </a:r>
          </a:p>
          <a:p>
            <a:pPr eaLnBrk="1" hangingPunct="1"/>
            <a:r>
              <a:rPr lang="en-US" altLang="en-US" dirty="0">
                <a:ea typeface="ＭＳ Ｐゴシック"/>
              </a:rPr>
              <a:t>Spring 2024</a:t>
            </a:r>
          </a:p>
          <a:p>
            <a:pPr eaLnBrk="1" hangingPunct="1"/>
            <a:r>
              <a:rPr lang="en-US" altLang="en-US" dirty="0">
                <a:ea typeface="ＭＳ Ｐゴシック"/>
              </a:rPr>
              <a:t>8 April 2024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B08B5D-F116-D741-9B7B-EE71B13B4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82" y="1098550"/>
            <a:ext cx="8428037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altLang="en-US" sz="4500" b="1" kern="0" dirty="0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 kern="0" dirty="0">
                <a:ea typeface="ＭＳ Ｐゴシック" panose="020B0600070205080204" pitchFamily="34" charset="-128"/>
              </a:rPr>
            </a:br>
            <a:br>
              <a:rPr lang="en-US" altLang="en-US" sz="1000" b="1" kern="0" dirty="0">
                <a:ea typeface="ＭＳ Ｐゴシック" panose="020B0600070205080204" pitchFamily="34" charset="-128"/>
              </a:rPr>
            </a:br>
            <a:r>
              <a:rPr lang="en-US" altLang="en-US" sz="4400" kern="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Lab 6 Supplement:</a:t>
            </a:r>
          </a:p>
          <a:p>
            <a:pPr algn="ctr" eaLnBrk="1" hangingPunct="1"/>
            <a:r>
              <a:rPr lang="en-US" altLang="en-US" sz="4400" kern="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Testing the ALU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8E799-5534-DEE7-8350-AC0D3812E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7067-760D-3069-75CC-1CED781F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8440"/>
            <a:ext cx="8610600" cy="1066800"/>
          </a:xfrm>
        </p:spPr>
        <p:txBody>
          <a:bodyPr/>
          <a:lstStyle/>
          <a:p>
            <a:r>
              <a:rPr lang="en-US" dirty="0">
                <a:ea typeface="ＭＳ Ｐゴシック"/>
              </a:rPr>
              <a:t>Part 4: Wave Diagrams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8A86-CF08-BC28-F8AC-28FC69944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algn="just"/>
            <a:r>
              <a:rPr lang="en-US" dirty="0">
                <a:ea typeface="ＭＳ Ｐゴシック"/>
              </a:rPr>
              <a:t>At first the </a:t>
            </a:r>
            <a:r>
              <a:rPr lang="en-US" dirty="0">
                <a:solidFill>
                  <a:srgbClr val="00B050"/>
                </a:solidFill>
                <a:ea typeface="ＭＳ Ｐゴシック"/>
              </a:rPr>
              <a:t>wave diagrams</a:t>
            </a:r>
            <a:r>
              <a:rPr lang="en-US" dirty="0">
                <a:ea typeface="ＭＳ Ｐゴシック"/>
              </a:rPr>
              <a:t> are not very useful.</a:t>
            </a:r>
            <a:endParaRPr lang="en-US" dirty="0"/>
          </a:p>
          <a:p>
            <a:pPr lvl="1" indent="-325120" algn="just">
              <a:buClr>
                <a:srgbClr val="3B812F"/>
              </a:buClr>
              <a:buFont typeface="Courier New" panose="05000000000000000000" pitchFamily="2" charset="2"/>
              <a:buChar char="o"/>
            </a:pPr>
            <a:r>
              <a:rPr lang="en-US" dirty="0">
                <a:ea typeface="ＭＳ Ｐゴシック"/>
              </a:rPr>
              <a:t>They are </a:t>
            </a:r>
            <a:r>
              <a:rPr lang="en-US" dirty="0">
                <a:solidFill>
                  <a:srgbClr val="FF0000"/>
                </a:solidFill>
                <a:ea typeface="ＭＳ Ｐゴシック"/>
              </a:rPr>
              <a:t>unformatted</a:t>
            </a:r>
            <a:endParaRPr lang="en-US" dirty="0">
              <a:solidFill>
                <a:srgbClr val="FF0000"/>
              </a:solidFill>
              <a:cs typeface="Tahoma"/>
            </a:endParaRPr>
          </a:p>
          <a:p>
            <a:pPr lvl="1" indent="-325120" algn="just">
              <a:buClr>
                <a:srgbClr val="3B812F"/>
              </a:buClr>
              <a:buFont typeface="Courier New" panose="05000000000000000000" pitchFamily="2" charset="2"/>
              <a:buChar char="o"/>
            </a:pPr>
            <a:r>
              <a:rPr lang="en-US" dirty="0">
                <a:ea typeface="ＭＳ Ｐゴシック"/>
                <a:cs typeface="Tahoma"/>
              </a:rPr>
              <a:t>Data is displayed in </a:t>
            </a:r>
            <a:r>
              <a:rPr lang="en-US" dirty="0">
                <a:solidFill>
                  <a:srgbClr val="FF0000"/>
                </a:solidFill>
                <a:ea typeface="ＭＳ Ｐゴシック"/>
                <a:cs typeface="Tahoma"/>
              </a:rPr>
              <a:t>hexadecimal</a:t>
            </a:r>
            <a:endParaRPr lang="en-US" dirty="0">
              <a:solidFill>
                <a:srgbClr val="FF0000"/>
              </a:solidFill>
              <a:cs typeface="Tahoma"/>
            </a:endParaRP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07E70-B879-2B8A-584B-E3A49A09DC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40EF-F0E2-4E49-9455-7E266BCEBB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36804E5-09F2-A624-4B7B-FB1DAFBDB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63" y="2689008"/>
            <a:ext cx="7747818" cy="30167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131042A-74B8-6FC4-69AA-F0A626CFFBEE}"/>
              </a:ext>
            </a:extLst>
          </p:cNvPr>
          <p:cNvSpPr/>
          <p:nvPr/>
        </p:nvSpPr>
        <p:spPr bwMode="auto">
          <a:xfrm>
            <a:off x="1696064" y="2966884"/>
            <a:ext cx="186814" cy="17698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D09A07-52AE-0B9A-57FB-93283DABBCBD}"/>
              </a:ext>
            </a:extLst>
          </p:cNvPr>
          <p:cNvCxnSpPr/>
          <p:nvPr/>
        </p:nvCxnSpPr>
        <p:spPr bwMode="auto">
          <a:xfrm flipH="1">
            <a:off x="1898548" y="2505690"/>
            <a:ext cx="2984090" cy="496529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FEBD85-C724-6031-898B-C799857B3990}"/>
              </a:ext>
            </a:extLst>
          </p:cNvPr>
          <p:cNvSpPr txBox="1"/>
          <p:nvPr/>
        </p:nvSpPr>
        <p:spPr>
          <a:xfrm>
            <a:off x="4925960" y="2369574"/>
            <a:ext cx="2448233" cy="286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>
                <a:latin typeface="Arial"/>
                <a:ea typeface="ＭＳ Ｐゴシック"/>
                <a:cs typeface="Arial"/>
              </a:rPr>
              <a:t>Fit wave diagram to screen width</a:t>
            </a:r>
            <a:endParaRPr lang="en-GB" sz="1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64860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BCDBA-8D28-62D1-858F-77D81AEC4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4AF6-3195-CCC3-A790-F2A0DC74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8440"/>
            <a:ext cx="8610600" cy="1066800"/>
          </a:xfrm>
        </p:spPr>
        <p:txBody>
          <a:bodyPr/>
          <a:lstStyle/>
          <a:p>
            <a:r>
              <a:rPr lang="en-US" dirty="0">
                <a:ea typeface="ＭＳ Ｐゴシック"/>
              </a:rPr>
              <a:t>Part 4: Wave Diagrams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079DB-187B-3ACD-8B5F-681683B9C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algn="just"/>
            <a:r>
              <a:rPr lang="en-US" dirty="0">
                <a:ea typeface="ＭＳ Ｐゴシック"/>
              </a:rPr>
              <a:t>At first the </a:t>
            </a:r>
            <a:r>
              <a:rPr lang="en-US" dirty="0">
                <a:solidFill>
                  <a:srgbClr val="00B050"/>
                </a:solidFill>
                <a:ea typeface="ＭＳ Ｐゴシック"/>
              </a:rPr>
              <a:t>wave diagrams</a:t>
            </a:r>
            <a:r>
              <a:rPr lang="en-US" dirty="0">
                <a:ea typeface="ＭＳ Ｐゴシック"/>
              </a:rPr>
              <a:t> are not very useful.</a:t>
            </a:r>
            <a:endParaRPr lang="en-US" dirty="0"/>
          </a:p>
          <a:p>
            <a:pPr lvl="1" indent="-325120" algn="just">
              <a:buClr>
                <a:srgbClr val="3B812F"/>
              </a:buClr>
              <a:buFont typeface="Courier New" panose="05000000000000000000" pitchFamily="2" charset="2"/>
              <a:buChar char="o"/>
            </a:pPr>
            <a:r>
              <a:rPr lang="en-US" dirty="0">
                <a:ea typeface="ＭＳ Ｐゴシック"/>
              </a:rPr>
              <a:t>They are </a:t>
            </a:r>
            <a:r>
              <a:rPr lang="en-US" dirty="0">
                <a:solidFill>
                  <a:srgbClr val="FF0000"/>
                </a:solidFill>
                <a:ea typeface="ＭＳ Ｐゴシック"/>
              </a:rPr>
              <a:t>unformatted</a:t>
            </a:r>
            <a:endParaRPr lang="en-US" dirty="0">
              <a:solidFill>
                <a:srgbClr val="FF0000"/>
              </a:solidFill>
              <a:cs typeface="Tahoma"/>
            </a:endParaRPr>
          </a:p>
          <a:p>
            <a:pPr lvl="1" indent="-325120" algn="just">
              <a:buClr>
                <a:srgbClr val="3B812F"/>
              </a:buClr>
              <a:buFont typeface="Courier New" panose="05000000000000000000" pitchFamily="2" charset="2"/>
              <a:buChar char="o"/>
            </a:pPr>
            <a:r>
              <a:rPr lang="en-US" dirty="0">
                <a:ea typeface="ＭＳ Ｐゴシック"/>
                <a:cs typeface="Tahoma"/>
              </a:rPr>
              <a:t>Data is displayed in </a:t>
            </a:r>
            <a:r>
              <a:rPr lang="en-US" dirty="0">
                <a:solidFill>
                  <a:srgbClr val="FF0000"/>
                </a:solidFill>
                <a:ea typeface="ＭＳ Ｐゴシック"/>
                <a:cs typeface="Tahoma"/>
              </a:rPr>
              <a:t>hexadecimal</a:t>
            </a:r>
            <a:endParaRPr lang="en-US" dirty="0">
              <a:solidFill>
                <a:srgbClr val="FF0000"/>
              </a:solidFill>
              <a:cs typeface="Tahoma"/>
            </a:endParaRP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5A83C-DB40-D669-9113-AAC204A0E9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40EF-F0E2-4E49-9455-7E266BCEBB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32ECA-3844-10F4-2D13-8BA53D725EE6}"/>
              </a:ext>
            </a:extLst>
          </p:cNvPr>
          <p:cNvSpPr txBox="1"/>
          <p:nvPr/>
        </p:nvSpPr>
        <p:spPr>
          <a:xfrm>
            <a:off x="4925960" y="2369574"/>
            <a:ext cx="2448233" cy="286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dirty="0">
                <a:latin typeface="Arial"/>
                <a:ea typeface="ＭＳ Ｐゴシック"/>
                <a:cs typeface="Arial"/>
              </a:rPr>
              <a:t>Select decimal option</a:t>
            </a:r>
            <a:endParaRPr lang="en-GB" sz="1600" dirty="0">
              <a:cs typeface="Arial" panose="020B0604020202020204" pitchFamily="34" charset="0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9E2A5C0-4AC3-F593-AA0A-AB42D18DC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53" y="2756030"/>
            <a:ext cx="6125496" cy="308133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199423-D465-6349-810C-B06F4A2C93B3}"/>
              </a:ext>
            </a:extLst>
          </p:cNvPr>
          <p:cNvCxnSpPr/>
          <p:nvPr/>
        </p:nvCxnSpPr>
        <p:spPr bwMode="auto">
          <a:xfrm>
            <a:off x="5875696" y="2604012"/>
            <a:ext cx="240890" cy="781665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1080091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42FCA-A7F5-E924-524D-5A6737377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E2CB-BB5A-7EC3-0FBF-8AF14A30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8440"/>
            <a:ext cx="8610600" cy="1066800"/>
          </a:xfrm>
        </p:spPr>
        <p:txBody>
          <a:bodyPr/>
          <a:lstStyle/>
          <a:p>
            <a:r>
              <a:rPr lang="en-US" dirty="0">
                <a:ea typeface="ＭＳ Ｐゴシック"/>
              </a:rPr>
              <a:t>Part 4: Wave Diagrams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00151-00CA-5CF1-7F4D-FC8E89BB1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B050"/>
                </a:solidFill>
                <a:ea typeface="ＭＳ Ｐゴシック"/>
                <a:cs typeface="Tahoma"/>
              </a:rPr>
              <a:t>Selecting an Object</a:t>
            </a:r>
            <a:r>
              <a:rPr lang="en-US" dirty="0">
                <a:solidFill>
                  <a:srgbClr val="000000"/>
                </a:solidFill>
                <a:ea typeface="ＭＳ Ｐゴシック"/>
                <a:cs typeface="Tahoma"/>
              </a:rPr>
              <a:t> in the wave diagram allows you to navigate the wave diagram using the &lt; and &gt; keys.</a:t>
            </a:r>
            <a:endParaRPr lang="en-US" dirty="0">
              <a:solidFill>
                <a:srgbClr val="000000"/>
              </a:solidFill>
              <a:cs typeface="Tahoma"/>
            </a:endParaRPr>
          </a:p>
          <a:p>
            <a:pPr lvl="1" indent="-325120" algn="just">
              <a:buClr>
                <a:srgbClr val="3B812F"/>
              </a:buClr>
              <a:buFont typeface="Courier New" panose="05000000000000000000" pitchFamily="2" charset="2"/>
              <a:buChar char="o"/>
            </a:pPr>
            <a:r>
              <a:rPr lang="en-US" dirty="0">
                <a:ea typeface="ＭＳ Ｐゴシック"/>
                <a:cs typeface="Tahoma"/>
              </a:rPr>
              <a:t>Allows you to </a:t>
            </a:r>
            <a:r>
              <a:rPr lang="en-US" dirty="0">
                <a:solidFill>
                  <a:srgbClr val="FF0000"/>
                </a:solidFill>
                <a:ea typeface="ＭＳ Ｐゴシック"/>
                <a:cs typeface="Tahoma"/>
              </a:rPr>
              <a:t>jump between wave fronts</a:t>
            </a:r>
            <a:r>
              <a:rPr lang="en-US" dirty="0">
                <a:ea typeface="ＭＳ Ｐゴシック"/>
                <a:cs typeface="Tahoma"/>
              </a:rPr>
              <a:t>.</a:t>
            </a:r>
            <a:endParaRPr lang="en-US" dirty="0">
              <a:cs typeface="Tahoma"/>
            </a:endParaRP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F8096-AE22-0845-F60A-782E81E69D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40EF-F0E2-4E49-9455-7E266BCEBB78}" type="slidenum">
              <a:rPr lang="en-US" altLang="en-US" dirty="0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5A80651-4B78-B442-B8B2-7FA53E659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13" y="2544532"/>
            <a:ext cx="8460658" cy="31700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CBB01E-3BBB-EFBF-96B7-040E93E91D08}"/>
              </a:ext>
            </a:extLst>
          </p:cNvPr>
          <p:cNvSpPr/>
          <p:nvPr/>
        </p:nvSpPr>
        <p:spPr bwMode="auto">
          <a:xfrm>
            <a:off x="462116" y="3778044"/>
            <a:ext cx="599768" cy="30480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2768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AE0AE-F53A-BD87-609E-B6E6AE504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EED9-5855-41DB-1EAB-8ED47D8D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8440"/>
            <a:ext cx="8610600" cy="1066800"/>
          </a:xfrm>
        </p:spPr>
        <p:txBody>
          <a:bodyPr/>
          <a:lstStyle/>
          <a:p>
            <a:r>
              <a:rPr lang="en-US" dirty="0">
                <a:ea typeface="ＭＳ Ｐゴシック"/>
              </a:rPr>
              <a:t>Part 4: Wave Diagrams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BB099-5299-1925-D95A-ECE09ECE6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algn="just"/>
            <a:r>
              <a:rPr lang="en-US" dirty="0">
                <a:ea typeface="ＭＳ Ｐゴシック"/>
                <a:cs typeface="Tahoma"/>
              </a:rPr>
              <a:t>You can </a:t>
            </a:r>
            <a:r>
              <a:rPr lang="en-US" dirty="0">
                <a:solidFill>
                  <a:srgbClr val="00B050"/>
                </a:solidFill>
                <a:ea typeface="ＭＳ Ｐゴシック"/>
                <a:cs typeface="Tahoma"/>
              </a:rPr>
              <a:t>add other signals</a:t>
            </a:r>
            <a:r>
              <a:rPr lang="en-US" dirty="0">
                <a:ea typeface="ＭＳ Ｐゴシック"/>
                <a:cs typeface="Tahoma"/>
              </a:rPr>
              <a:t> to the wave diagram.</a:t>
            </a:r>
            <a:endParaRPr lang="en-US" dirty="0">
              <a:cs typeface="Tahoma"/>
            </a:endParaRPr>
          </a:p>
          <a:p>
            <a:pPr algn="just"/>
            <a:endParaRPr lang="en-US" dirty="0">
              <a:cs typeface="Tahoma"/>
            </a:endParaRPr>
          </a:p>
          <a:p>
            <a:pPr algn="just"/>
            <a:r>
              <a:rPr lang="en-US" dirty="0">
                <a:ea typeface="ＭＳ Ｐゴシック"/>
                <a:cs typeface="Tahoma"/>
              </a:rPr>
              <a:t>This is useful for </a:t>
            </a:r>
            <a:r>
              <a:rPr lang="en-US" dirty="0">
                <a:solidFill>
                  <a:srgbClr val="FF0000"/>
                </a:solidFill>
                <a:ea typeface="ＭＳ Ｐゴシック"/>
                <a:cs typeface="Tahoma"/>
              </a:rPr>
              <a:t>debugging</a:t>
            </a:r>
            <a:r>
              <a:rPr lang="en-US" dirty="0">
                <a:ea typeface="ＭＳ Ｐゴシック"/>
                <a:cs typeface="Tahoma"/>
              </a:rPr>
              <a:t> the </a:t>
            </a:r>
            <a:r>
              <a:rPr lang="en-US" i="1" dirty="0">
                <a:ea typeface="ＭＳ Ｐゴシック"/>
                <a:cs typeface="Tahoma"/>
              </a:rPr>
              <a:t>Unit-Under-Test </a:t>
            </a:r>
            <a:r>
              <a:rPr lang="en-US" dirty="0">
                <a:ea typeface="ＭＳ Ｐゴシック"/>
                <a:cs typeface="Tahoma"/>
              </a:rPr>
              <a:t>(UUT).</a:t>
            </a:r>
            <a:endParaRPr lang="en-US" i="1" dirty="0">
              <a:cs typeface="Tahoma"/>
            </a:endParaRP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8FF10-9DAE-E38C-A5DB-649CBEBADB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40EF-F0E2-4E49-9455-7E266BCEBB78}" type="slidenum">
              <a:rPr lang="en-US" altLang="en-US" dirty="0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12A1059-E787-A8F2-C646-96F7D59A7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590" y="2504401"/>
            <a:ext cx="3344614" cy="36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0091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F89436B1-074E-4C72-B8E9-27C61DC15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Last Words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63537E-43B1-4FFB-97D8-3AD6A3AC0F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7527"/>
            <a:ext cx="8610600" cy="5320723"/>
          </a:xfrm>
        </p:spPr>
        <p:txBody>
          <a:bodyPr/>
          <a:lstStyle/>
          <a:p>
            <a:pPr algn="just"/>
            <a:r>
              <a:rPr lang="en-US" dirty="0"/>
              <a:t>In Lab 6, you learn how to </a:t>
            </a:r>
          </a:p>
          <a:p>
            <a:pPr lvl="1" algn="just"/>
            <a:r>
              <a:rPr lang="en-US" dirty="0">
                <a:solidFill>
                  <a:srgbClr val="0000FF"/>
                </a:solidFill>
              </a:rPr>
              <a:t>write testbenches </a:t>
            </a:r>
            <a:r>
              <a:rPr lang="en-US" dirty="0"/>
              <a:t>in Verilog to </a:t>
            </a:r>
            <a:r>
              <a:rPr lang="en-US" dirty="0">
                <a:solidFill>
                  <a:srgbClr val="0000FF"/>
                </a:solidFill>
              </a:rPr>
              <a:t>verify the functionality of the design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Find and resolve bugs in your design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Write a testbench that verifies the correctness of your </a:t>
            </a:r>
            <a:r>
              <a:rPr lang="en-US" dirty="0">
                <a:solidFill>
                  <a:srgbClr val="00B050"/>
                </a:solidFill>
              </a:rPr>
              <a:t>ALU from Lab 5.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Use the same testbench to find and solve bugs in a </a:t>
            </a:r>
            <a:r>
              <a:rPr lang="en-US" dirty="0">
                <a:solidFill>
                  <a:srgbClr val="7030A0"/>
                </a:solidFill>
              </a:rPr>
              <a:t>buggy ALU</a:t>
            </a:r>
            <a:r>
              <a:rPr lang="en-US" dirty="0"/>
              <a:t> that we provide.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the report, you will design a testbench for your </a:t>
            </a:r>
            <a:r>
              <a:rPr lang="en-US" dirty="0">
                <a:solidFill>
                  <a:srgbClr val="FF0000"/>
                </a:solidFill>
              </a:rPr>
              <a:t>FSM from Lab 4.</a:t>
            </a:r>
            <a:endParaRPr lang="en-US" dirty="0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F5499CDE-E4D2-44A9-9E8E-17722B5865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4852F37-0DB9-4B5B-ACE3-9C9B1F266E83}" type="slidenum">
              <a:rPr lang="en-US" altLang="en-US" smtClean="0">
                <a:solidFill>
                  <a:srgbClr val="000000"/>
                </a:solidFill>
                <a:latin typeface="Garamond" panose="02020404030301010803" pitchFamily="18" charset="0"/>
              </a:rPr>
              <a:pPr/>
              <a:t>14</a:t>
            </a:fld>
            <a:endParaRPr lang="en-US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03456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F89436B1-074E-4C72-B8E9-27C61DC15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Report Deadline</a:t>
            </a:r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F5499CDE-E4D2-44A9-9E8E-17722B5865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4852F37-0DB9-4B5B-ACE3-9C9B1F266E83}" type="slidenum">
              <a:rPr lang="en-US" altLang="en-US" smtClean="0">
                <a:solidFill>
                  <a:srgbClr val="000000"/>
                </a:solidFill>
                <a:latin typeface="Garamond" panose="02020404030301010803" pitchFamily="18" charset="0"/>
              </a:rPr>
              <a:pPr/>
              <a:t>15</a:t>
            </a:fld>
            <a:endParaRPr lang="en-US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E34D7-D116-DF44-9BEA-452182DFD026}"/>
              </a:ext>
            </a:extLst>
          </p:cNvPr>
          <p:cNvSpPr txBox="1"/>
          <p:nvPr/>
        </p:nvSpPr>
        <p:spPr>
          <a:xfrm>
            <a:off x="1856679" y="3044279"/>
            <a:ext cx="5430654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GB" sz="4400" dirty="0">
                <a:latin typeface="Tahoma"/>
                <a:ea typeface="Tahoma"/>
                <a:cs typeface="Tahoma"/>
              </a:rPr>
              <a:t>[09 May 2025 23:59]</a:t>
            </a:r>
            <a:endParaRPr lang="en-CH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68480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71724-3C44-29E8-820E-66BE4196D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5">
            <a:extLst>
              <a:ext uri="{FF2B5EF4-FFF2-40B4-BE49-F238E27FC236}">
                <a16:creationId xmlns:a16="http://schemas.microsoft.com/office/drawing/2014/main" id="{D2287FD2-64B4-55B7-A7AC-E28F52CAC9F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2900363"/>
          </a:xfrm>
        </p:spPr>
        <p:txBody>
          <a:bodyPr/>
          <a:lstStyle/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dirty="0">
                <a:solidFill>
                  <a:srgbClr val="003399"/>
                </a:solidFill>
                <a:ea typeface="+mn-lt"/>
                <a:cs typeface="+mn-lt"/>
              </a:rPr>
              <a:t>Prof. Onur </a:t>
            </a:r>
            <a:r>
              <a:rPr lang="en-US" dirty="0" err="1">
                <a:solidFill>
                  <a:srgbClr val="003399"/>
                </a:solidFill>
                <a:ea typeface="+mn-lt"/>
                <a:cs typeface="+mn-lt"/>
              </a:rPr>
              <a:t>Mutlu</a:t>
            </a:r>
            <a:br>
              <a:rPr lang="en-US" dirty="0">
                <a:solidFill>
                  <a:srgbClr val="003399"/>
                </a:solidFill>
                <a:ea typeface="+mn-lt"/>
                <a:cs typeface="+mn-lt"/>
              </a:rPr>
            </a:br>
            <a:endParaRPr lang="en-US" dirty="0"/>
          </a:p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ETH Zurich</a:t>
            </a:r>
          </a:p>
          <a:p>
            <a:pPr eaLnBrk="1" hangingPunct="1"/>
            <a:r>
              <a:rPr lang="en-US" altLang="en-US" dirty="0">
                <a:ea typeface="ＭＳ Ｐゴシック"/>
              </a:rPr>
              <a:t>Spring 2024</a:t>
            </a:r>
          </a:p>
          <a:p>
            <a:pPr eaLnBrk="1" hangingPunct="1"/>
            <a:r>
              <a:rPr lang="en-US" altLang="en-US" dirty="0">
                <a:ea typeface="ＭＳ Ｐゴシック"/>
              </a:rPr>
              <a:t>8 April 2024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A81A0C-FA0F-6655-EA1E-EE976C2C4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82" y="1098550"/>
            <a:ext cx="8428037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ctr" eaLnBrk="1" hangingPunct="1"/>
            <a:r>
              <a:rPr lang="en-US" altLang="en-US" sz="4500" b="1" kern="0" dirty="0">
                <a:ea typeface="ＭＳ Ｐゴシック" panose="020B0600070205080204" pitchFamily="34" charset="-128"/>
              </a:rPr>
              <a:t>Digital Design &amp; Computer Arch.</a:t>
            </a:r>
            <a:br>
              <a:rPr lang="en-US" altLang="en-US" sz="4500" b="1" kern="0" dirty="0">
                <a:ea typeface="ＭＳ Ｐゴシック" panose="020B0600070205080204" pitchFamily="34" charset="-128"/>
              </a:rPr>
            </a:br>
            <a:br>
              <a:rPr lang="en-US" altLang="en-US" sz="1000" b="1" kern="0" dirty="0">
                <a:ea typeface="ＭＳ Ｐゴシック" panose="020B0600070205080204" pitchFamily="34" charset="-128"/>
              </a:rPr>
            </a:br>
            <a:r>
              <a:rPr lang="en-US" altLang="en-US" sz="4400" kern="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Lab 6 Supplement:</a:t>
            </a:r>
          </a:p>
          <a:p>
            <a:pPr algn="ctr" eaLnBrk="1" hangingPunct="1"/>
            <a:r>
              <a:rPr lang="en-US" altLang="en-US" sz="4400" kern="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Testing the ALU</a:t>
            </a:r>
          </a:p>
        </p:txBody>
      </p:sp>
    </p:spTree>
    <p:extLst>
      <p:ext uri="{BB962C8B-B14F-4D97-AF65-F5344CB8AC3E}">
        <p14:creationId xmlns:p14="http://schemas.microsoft.com/office/powerpoint/2010/main" val="145837491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F89436B1-074E-4C72-B8E9-27C61DC15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 Will We Learn?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63537E-43B1-4FFB-97D8-3AD6A3AC0F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/>
          </a:p>
          <a:p>
            <a:pPr algn="just"/>
            <a:r>
              <a:rPr lang="en-US" dirty="0"/>
              <a:t>In Lab 6, you </a:t>
            </a:r>
            <a:r>
              <a:rPr lang="en-US" b="1" dirty="0"/>
              <a:t>learn</a:t>
            </a:r>
            <a:r>
              <a:rPr lang="en-US" dirty="0"/>
              <a:t> how to:</a:t>
            </a:r>
          </a:p>
          <a:p>
            <a:pPr lvl="1" algn="just"/>
            <a:r>
              <a:rPr lang="en-US" dirty="0">
                <a:solidFill>
                  <a:srgbClr val="00B050"/>
                </a:solidFill>
              </a:rPr>
              <a:t>Verify the functionality </a:t>
            </a:r>
            <a:r>
              <a:rPr lang="en-US" dirty="0"/>
              <a:t>of your designs </a:t>
            </a:r>
            <a:r>
              <a:rPr lang="en-US" dirty="0">
                <a:solidFill>
                  <a:srgbClr val="0000FF"/>
                </a:solidFill>
              </a:rPr>
              <a:t>using testbenches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Find and resolve bugs in your design.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 will:</a:t>
            </a:r>
          </a:p>
          <a:p>
            <a:pPr lvl="1" algn="just"/>
            <a:r>
              <a:rPr lang="en-US" dirty="0"/>
              <a:t>Write a testbench that verifies the correctness of your </a:t>
            </a:r>
            <a:r>
              <a:rPr lang="en-US" dirty="0">
                <a:solidFill>
                  <a:srgbClr val="00B050"/>
                </a:solidFill>
              </a:rPr>
              <a:t>ALU from Lab 5.</a:t>
            </a:r>
            <a:endParaRPr lang="en-US" dirty="0"/>
          </a:p>
          <a:p>
            <a:pPr lvl="1" algn="just"/>
            <a:r>
              <a:rPr lang="en-US" dirty="0"/>
              <a:t>Use the same testbench to find and fix bugs in a </a:t>
            </a:r>
            <a:r>
              <a:rPr lang="en-US" dirty="0">
                <a:solidFill>
                  <a:srgbClr val="7030A0"/>
                </a:solidFill>
              </a:rPr>
              <a:t>buggy ALU</a:t>
            </a:r>
            <a:r>
              <a:rPr lang="en-US" dirty="0"/>
              <a:t> that we provide.</a:t>
            </a:r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F5499CDE-E4D2-44A9-9E8E-17722B5865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4852F37-0DB9-4B5B-ACE3-9C9B1F266E83}" type="slidenum">
              <a:rPr lang="en-US" altLang="en-US" smtClean="0">
                <a:solidFill>
                  <a:srgbClr val="000000"/>
                </a:solidFill>
                <a:latin typeface="Garamond" panose="02020404030301010803" pitchFamily="18" charset="0"/>
              </a:rPr>
              <a:pPr/>
              <a:t>2</a:t>
            </a:fld>
            <a:endParaRPr lang="en-US" altLang="en-US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67038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14A8-EE8F-46DF-8A10-B5A34392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F9EC8-D527-49C2-89A9-2409DF6B0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US" b="1" dirty="0"/>
              <a:t>You are expected to finish Lab 5 before continuing</a:t>
            </a:r>
            <a:r>
              <a:rPr lang="en-US" dirty="0"/>
              <a:t>, because we will be testing the ALU from Lab 5.</a:t>
            </a:r>
          </a:p>
          <a:p>
            <a:pPr algn="just">
              <a:lnSpc>
                <a:spcPct val="130000"/>
              </a:lnSpc>
            </a:pPr>
            <a:endParaRPr lang="en-US" dirty="0"/>
          </a:p>
          <a:p>
            <a:pPr algn="just">
              <a:lnSpc>
                <a:spcPct val="130000"/>
              </a:lnSpc>
            </a:pPr>
            <a:endParaRPr lang="en-US" dirty="0"/>
          </a:p>
          <a:p>
            <a:pPr algn="just">
              <a:lnSpc>
                <a:spcPct val="130000"/>
              </a:lnSpc>
            </a:pPr>
            <a:r>
              <a:rPr lang="en-US" dirty="0"/>
              <a:t>Download the material for Lab 6, which includes:</a:t>
            </a:r>
          </a:p>
          <a:p>
            <a:pPr lvl="1" algn="just">
              <a:lnSpc>
                <a:spcPct val="130000"/>
              </a:lnSpc>
            </a:pPr>
            <a:r>
              <a:rPr lang="en-US" dirty="0"/>
              <a:t>A template </a:t>
            </a:r>
            <a:r>
              <a:rPr lang="en-US" dirty="0">
                <a:solidFill>
                  <a:srgbClr val="0000FF"/>
                </a:solidFill>
              </a:rPr>
              <a:t>testbench file;</a:t>
            </a:r>
          </a:p>
          <a:p>
            <a:pPr lvl="1" algn="just">
              <a:lnSpc>
                <a:spcPct val="130000"/>
              </a:lnSpc>
            </a:pPr>
            <a:r>
              <a:rPr lang="en-US" dirty="0"/>
              <a:t>A template for the </a:t>
            </a:r>
            <a:r>
              <a:rPr lang="en-US" dirty="0">
                <a:solidFill>
                  <a:srgbClr val="00B050"/>
                </a:solidFill>
              </a:rPr>
              <a:t>test-vectors;</a:t>
            </a:r>
          </a:p>
          <a:p>
            <a:pPr lvl="1" algn="just">
              <a:lnSpc>
                <a:spcPct val="130000"/>
              </a:lnSpc>
            </a:pPr>
            <a:r>
              <a:rPr lang="en-US" dirty="0"/>
              <a:t>A Verilog description of an ALU, which </a:t>
            </a:r>
            <a:r>
              <a:rPr lang="en-US" dirty="0">
                <a:solidFill>
                  <a:srgbClr val="FF0000"/>
                </a:solidFill>
              </a:rPr>
              <a:t>contains some bugs.</a:t>
            </a:r>
          </a:p>
          <a:p>
            <a:pPr algn="just">
              <a:lnSpc>
                <a:spcPct val="13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306CE-F432-4AC8-BEA1-B0097C8749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40EF-F0E2-4E49-9455-7E266BCEBB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688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A849-3504-46DC-B489-BE851BC5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Expected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498F4-3B37-4FA0-A923-7BE31845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Before writing our testbench, we need to prepare a set of inputs for which the </a:t>
            </a:r>
            <a:r>
              <a:rPr lang="en-US" dirty="0">
                <a:solidFill>
                  <a:srgbClr val="FFC000"/>
                </a:solidFill>
              </a:rPr>
              <a:t>expected results </a:t>
            </a:r>
            <a:r>
              <a:rPr lang="en-US" dirty="0"/>
              <a:t>are known.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 will be given </a:t>
            </a:r>
            <a:r>
              <a:rPr lang="en-US" dirty="0">
                <a:solidFill>
                  <a:srgbClr val="0000FF"/>
                </a:solidFill>
              </a:rPr>
              <a:t>a set of inputs</a:t>
            </a:r>
            <a:r>
              <a:rPr lang="en-US" dirty="0"/>
              <a:t> for the ALU you designed in Lab 5. 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Determine the</a:t>
            </a:r>
            <a:r>
              <a:rPr lang="en-US" dirty="0">
                <a:solidFill>
                  <a:srgbClr val="00B050"/>
                </a:solidFill>
              </a:rPr>
              <a:t> correct result </a:t>
            </a:r>
            <a:r>
              <a:rPr lang="en-US" dirty="0"/>
              <a:t>for each set. Then, specify them in the file </a:t>
            </a:r>
            <a:r>
              <a:rPr lang="en-US" b="1" u="sng" dirty="0" err="1"/>
              <a:t>testvectors_hex.txt</a:t>
            </a:r>
            <a:r>
              <a:rPr lang="en-US" dirty="0"/>
              <a:t> that we provide.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00B0F0"/>
                </a:solidFill>
              </a:rPr>
              <a:t>For output ‘zero’: </a:t>
            </a:r>
            <a:r>
              <a:rPr lang="en-US" dirty="0"/>
              <a:t>directly set its expected value within the testbench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A0622-E8BE-461F-A28D-1939CCBC19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40EF-F0E2-4E49-9455-7E266BCEBB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68948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D9304-7861-4D84-B077-EB6FC3FC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Preparing the Testbench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A175-C4ED-4C41-8834-151DF13F3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endParaRPr lang="en-US" dirty="0"/>
          </a:p>
          <a:p>
            <a:pPr algn="just">
              <a:lnSpc>
                <a:spcPct val="130000"/>
              </a:lnSpc>
            </a:pPr>
            <a:r>
              <a:rPr lang="en-US" dirty="0"/>
              <a:t>Create a project with your ALU from Lab 5 and the testbench template we provided you with.</a:t>
            </a:r>
          </a:p>
          <a:p>
            <a:pPr algn="just">
              <a:lnSpc>
                <a:spcPct val="130000"/>
              </a:lnSpc>
            </a:pPr>
            <a:endParaRPr lang="en-US" dirty="0"/>
          </a:p>
          <a:p>
            <a:pPr algn="just">
              <a:lnSpc>
                <a:spcPct val="130000"/>
              </a:lnSpc>
            </a:pPr>
            <a:r>
              <a:rPr lang="en-US" dirty="0"/>
              <a:t>Make the necessary modifications to the testbench.</a:t>
            </a:r>
          </a:p>
          <a:p>
            <a:pPr algn="just">
              <a:lnSpc>
                <a:spcPct val="130000"/>
              </a:lnSpc>
            </a:pPr>
            <a:endParaRPr lang="en-US" dirty="0"/>
          </a:p>
          <a:p>
            <a:pPr algn="just">
              <a:lnSpc>
                <a:spcPct val="130000"/>
              </a:lnSpc>
            </a:pPr>
            <a:r>
              <a:rPr lang="en-US" dirty="0"/>
              <a:t>After this, you will have a testbench that will</a:t>
            </a:r>
          </a:p>
          <a:p>
            <a:pPr lvl="1" algn="just">
              <a:lnSpc>
                <a:spcPct val="130000"/>
              </a:lnSpc>
            </a:pPr>
            <a:r>
              <a:rPr lang="en-US" dirty="0">
                <a:solidFill>
                  <a:srgbClr val="0000FF"/>
                </a:solidFill>
              </a:rPr>
              <a:t>Apply the vectors </a:t>
            </a:r>
            <a:r>
              <a:rPr lang="en-US" dirty="0"/>
              <a:t>in the </a:t>
            </a:r>
            <a:r>
              <a:rPr lang="en-US" b="1" u="sng" dirty="0" err="1"/>
              <a:t>testvectors_hex.txt</a:t>
            </a:r>
            <a:r>
              <a:rPr lang="en-US" dirty="0"/>
              <a:t> file;</a:t>
            </a:r>
          </a:p>
          <a:p>
            <a:pPr lvl="1" algn="just">
              <a:lnSpc>
                <a:spcPct val="130000"/>
              </a:lnSpc>
            </a:pPr>
            <a:r>
              <a:rPr lang="en-US" dirty="0"/>
              <a:t>Check the </a:t>
            </a:r>
            <a:r>
              <a:rPr lang="en-US" dirty="0">
                <a:solidFill>
                  <a:srgbClr val="FF0000"/>
                </a:solidFill>
              </a:rPr>
              <a:t>actual outputs </a:t>
            </a:r>
            <a:r>
              <a:rPr lang="en-US" dirty="0"/>
              <a:t>of our ALU against </a:t>
            </a:r>
            <a:r>
              <a:rPr lang="en-US" dirty="0">
                <a:solidFill>
                  <a:srgbClr val="00B050"/>
                </a:solidFill>
              </a:rPr>
              <a:t>what we expect</a:t>
            </a:r>
            <a:r>
              <a:rPr lang="en-US" dirty="0"/>
              <a:t>. </a:t>
            </a:r>
          </a:p>
          <a:p>
            <a:pPr lvl="1" algn="just">
              <a:lnSpc>
                <a:spcPct val="13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16C1A-681E-4789-AD3B-7C7695B18B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40EF-F0E2-4E49-9455-7E266BCEBB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55198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26505-8CCB-A937-2362-B5D7432F3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37B7-9711-B790-B61C-453CF0E5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Part 2: Why use a Testbench?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4842F-0D3E-D99D-40D2-CEB48C002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en-US" dirty="0">
                <a:ea typeface="ＭＳ Ｐゴシック"/>
              </a:rPr>
              <a:t>In Lab 5 we have seen that </a:t>
            </a:r>
            <a:r>
              <a:rPr lang="en-US" dirty="0">
                <a:solidFill>
                  <a:srgbClr val="00B050"/>
                </a:solidFill>
                <a:ea typeface="ＭＳ Ｐゴシック"/>
              </a:rPr>
              <a:t>exhaustive search</a:t>
            </a:r>
            <a:r>
              <a:rPr lang="en-US" dirty="0">
                <a:ea typeface="ＭＳ Ｐゴシック"/>
              </a:rPr>
              <a:t> is not a feasible option anymore.</a:t>
            </a:r>
            <a:endParaRPr lang="en-US" dirty="0"/>
          </a:p>
          <a:p>
            <a:pPr algn="just">
              <a:lnSpc>
                <a:spcPct val="130000"/>
              </a:lnSpc>
              <a:buClr>
                <a:srgbClr val="CC9900"/>
              </a:buClr>
            </a:pPr>
            <a:endParaRPr lang="en-US" dirty="0"/>
          </a:p>
          <a:p>
            <a:pPr algn="just">
              <a:lnSpc>
                <a:spcPct val="130000"/>
              </a:lnSpc>
              <a:buClr>
                <a:srgbClr val="CC9900"/>
              </a:buClr>
            </a:pPr>
            <a:r>
              <a:rPr lang="en-US" dirty="0">
                <a:ea typeface="ＭＳ Ｐゴシック"/>
                <a:cs typeface="Tahoma"/>
              </a:rPr>
              <a:t>Instead we test our ALU on a set of </a:t>
            </a:r>
            <a:r>
              <a:rPr lang="en-US" dirty="0">
                <a:solidFill>
                  <a:srgbClr val="FF0000"/>
                </a:solidFill>
                <a:ea typeface="ＭＳ Ｐゴシック"/>
                <a:cs typeface="Tahoma"/>
              </a:rPr>
              <a:t>representative values</a:t>
            </a:r>
            <a:r>
              <a:rPr lang="en-US" dirty="0">
                <a:ea typeface="ＭＳ Ｐゴシック"/>
                <a:cs typeface="Tahoma"/>
              </a:rPr>
              <a:t> using the testbench.</a:t>
            </a:r>
            <a:endParaRPr lang="en-US" dirty="0">
              <a:cs typeface="Tahoma"/>
            </a:endParaRPr>
          </a:p>
          <a:p>
            <a:pPr lvl="1" indent="-325120" algn="just">
              <a:lnSpc>
                <a:spcPct val="130000"/>
              </a:lnSpc>
            </a:pPr>
            <a:r>
              <a:rPr lang="en-US" dirty="0">
                <a:ea typeface="ＭＳ Ｐゴシック"/>
                <a:cs typeface="Tahoma"/>
              </a:rPr>
              <a:t>If the ALU can add 1 and 2 it can probably also add 1 and 3.</a:t>
            </a:r>
            <a:endParaRPr lang="en-US" dirty="0">
              <a:cs typeface="Tahoma"/>
            </a:endParaRPr>
          </a:p>
          <a:p>
            <a:pPr lvl="1" indent="-325120" algn="just">
              <a:lnSpc>
                <a:spcPct val="130000"/>
              </a:lnSpc>
            </a:pPr>
            <a:r>
              <a:rPr lang="en-US" dirty="0">
                <a:ea typeface="ＭＳ Ｐゴシック"/>
                <a:cs typeface="Tahoma"/>
              </a:rPr>
              <a:t>For </a:t>
            </a:r>
            <a:r>
              <a:rPr lang="en-US" dirty="0">
                <a:solidFill>
                  <a:srgbClr val="0000FF"/>
                </a:solidFill>
                <a:ea typeface="ＭＳ Ｐゴシック"/>
                <a:cs typeface="Tahoma"/>
              </a:rPr>
              <a:t>each operation</a:t>
            </a:r>
            <a:r>
              <a:rPr lang="en-US" dirty="0">
                <a:ea typeface="ＭＳ Ｐゴシック"/>
                <a:cs typeface="Tahoma"/>
              </a:rPr>
              <a:t> test if it works for </a:t>
            </a:r>
            <a:r>
              <a:rPr lang="en-US" dirty="0">
                <a:solidFill>
                  <a:srgbClr val="0000FF"/>
                </a:solidFill>
                <a:ea typeface="ＭＳ Ｐゴシック"/>
                <a:cs typeface="Tahoma"/>
              </a:rPr>
              <a:t>some examples</a:t>
            </a:r>
            <a:r>
              <a:rPr lang="en-US" dirty="0">
                <a:ea typeface="ＭＳ Ｐゴシック"/>
                <a:cs typeface="Tahoma"/>
              </a:rPr>
              <a:t>.</a:t>
            </a:r>
            <a:endParaRPr lang="en-US" dirty="0">
              <a:cs typeface="Tahoma"/>
            </a:endParaRPr>
          </a:p>
          <a:p>
            <a:pPr lvl="1" indent="-325120" algn="just">
              <a:lnSpc>
                <a:spcPct val="130000"/>
              </a:lnSpc>
            </a:pPr>
            <a:endParaRPr lang="en-US" dirty="0"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FE01D-5BBB-17DE-4527-B8CF45D579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40EF-F0E2-4E49-9455-7E266BCEBB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973309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CDE4-A3DD-4E2A-8D12-7D5055EB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Simulating the ALU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402D-9F07-4F53-B921-D16EB2AC4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algn="just"/>
            <a:r>
              <a:rPr lang="en-US" dirty="0">
                <a:ea typeface="ＭＳ Ｐゴシック"/>
              </a:rPr>
              <a:t>Run </a:t>
            </a:r>
            <a:r>
              <a:rPr lang="en-US" dirty="0">
                <a:solidFill>
                  <a:srgbClr val="00B050"/>
                </a:solidFill>
                <a:ea typeface="ＭＳ Ｐゴシック"/>
              </a:rPr>
              <a:t>behavioral simulation</a:t>
            </a:r>
            <a:r>
              <a:rPr lang="en-US" dirty="0">
                <a:ea typeface="ＭＳ Ｐゴシック"/>
              </a:rPr>
              <a:t> using </a:t>
            </a:r>
            <a:r>
              <a:rPr lang="en-US" err="1">
                <a:ea typeface="ＭＳ Ｐゴシック"/>
              </a:rPr>
              <a:t>Vivado’s</a:t>
            </a:r>
            <a:r>
              <a:rPr lang="en-US" dirty="0">
                <a:ea typeface="ＭＳ Ｐゴシック"/>
              </a:rPr>
              <a:t> built-in simulator.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361C1-35E8-49C3-BFB2-E075D716B6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40EF-F0E2-4E49-9455-7E266BCEBB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DF7D8DC-C211-24DE-C854-DEF529739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391" y="2382362"/>
            <a:ext cx="4572000" cy="29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294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F5742-5E42-B135-B5AD-D98B928CE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B4BC-F7D9-BC8B-E4D3-156BBE63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/>
              </a:rPr>
              <a:t>Part 3: Simulating the ALU: Caching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B89F0-305D-52C4-ADC3-522DB942A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algn="just"/>
            <a:r>
              <a:rPr lang="en-US" dirty="0">
                <a:ea typeface="ＭＳ Ｐゴシック"/>
              </a:rPr>
              <a:t>It can happen that </a:t>
            </a:r>
            <a:r>
              <a:rPr lang="en-US" err="1">
                <a:ea typeface="ＭＳ Ｐゴシック"/>
              </a:rPr>
              <a:t>Vivado</a:t>
            </a:r>
            <a:r>
              <a:rPr lang="en-US" dirty="0">
                <a:ea typeface="ＭＳ Ｐゴシック"/>
              </a:rPr>
              <a:t> fails to </a:t>
            </a:r>
            <a:r>
              <a:rPr lang="en-US" err="1">
                <a:solidFill>
                  <a:srgbClr val="00B050"/>
                </a:solidFill>
                <a:ea typeface="ＭＳ Ｐゴシック"/>
              </a:rPr>
              <a:t>recognise</a:t>
            </a:r>
            <a:r>
              <a:rPr lang="en-US" dirty="0">
                <a:solidFill>
                  <a:srgbClr val="00B050"/>
                </a:solidFill>
                <a:ea typeface="ＭＳ Ｐゴシック"/>
              </a:rPr>
              <a:t> file changes</a:t>
            </a:r>
            <a:r>
              <a:rPr lang="en-US" dirty="0">
                <a:ea typeface="ＭＳ Ｐゴシック"/>
              </a:rPr>
              <a:t> </a:t>
            </a:r>
            <a:endParaRPr lang="en-US"/>
          </a:p>
          <a:p>
            <a:pPr lvl="1" indent="-325120" algn="just">
              <a:buClr>
                <a:srgbClr val="3B812F"/>
              </a:buClr>
            </a:pPr>
            <a:r>
              <a:rPr lang="en-US" dirty="0">
                <a:ea typeface="ＭＳ Ｐゴシック"/>
              </a:rPr>
              <a:t>It then uses cached (and </a:t>
            </a:r>
            <a:r>
              <a:rPr lang="en-US" b="1" dirty="0">
                <a:ea typeface="ＭＳ Ｐゴシック"/>
              </a:rPr>
              <a:t>outdated</a:t>
            </a:r>
            <a:r>
              <a:rPr lang="en-US" dirty="0">
                <a:ea typeface="ＭＳ Ｐゴシック"/>
              </a:rPr>
              <a:t>) information for the behavioral simulation.</a:t>
            </a:r>
            <a:r>
              <a:rPr lang="en-US" sz="2400" dirty="0">
                <a:ea typeface="+mn-lt"/>
                <a:cs typeface="+mn-lt"/>
              </a:rPr>
              <a:t> </a:t>
            </a:r>
          </a:p>
          <a:p>
            <a:pPr marL="344805" lvl="1" indent="0" algn="just">
              <a:buClr>
                <a:srgbClr val="3B812F"/>
              </a:buClr>
              <a:buNone/>
            </a:pPr>
            <a:endParaRPr lang="en-US" sz="2400" dirty="0">
              <a:ea typeface="+mn-lt"/>
              <a:cs typeface="+mn-lt"/>
            </a:endParaRPr>
          </a:p>
          <a:p>
            <a:pPr algn="just">
              <a:buClr>
                <a:srgbClr val="CC9900"/>
              </a:buClr>
            </a:pPr>
            <a:r>
              <a:rPr lang="en-US" sz="2200" dirty="0">
                <a:latin typeface="Arial"/>
                <a:ea typeface="Tahoma"/>
                <a:cs typeface="Arial"/>
              </a:rPr>
              <a:t>This can be fixed by </a:t>
            </a:r>
            <a:r>
              <a:rPr lang="en-US" sz="2200" dirty="0">
                <a:solidFill>
                  <a:srgbClr val="FF0000"/>
                </a:solidFill>
                <a:latin typeface="Arial"/>
                <a:ea typeface="Tahoma"/>
                <a:cs typeface="Arial"/>
              </a:rPr>
              <a:t>deleting all cached</a:t>
            </a:r>
            <a:r>
              <a:rPr lang="en-US" sz="2200" dirty="0">
                <a:latin typeface="Arial"/>
                <a:ea typeface="Tahoma"/>
                <a:cs typeface="Arial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Arial"/>
                <a:ea typeface="Tahoma"/>
                <a:cs typeface="Arial"/>
              </a:rPr>
              <a:t>files</a:t>
            </a:r>
            <a:r>
              <a:rPr lang="en-US" sz="2200" dirty="0">
                <a:latin typeface="Arial"/>
                <a:ea typeface="Tahoma"/>
                <a:cs typeface="Arial"/>
              </a:rPr>
              <a:t> and then doing the </a:t>
            </a:r>
            <a:r>
              <a:rPr lang="en-US" sz="2200">
                <a:latin typeface="Arial"/>
                <a:ea typeface="Tahoma"/>
                <a:cs typeface="Arial"/>
              </a:rPr>
              <a:t>behavioral</a:t>
            </a:r>
            <a:r>
              <a:rPr lang="en-US" sz="2200" dirty="0">
                <a:latin typeface="Arial"/>
                <a:ea typeface="Tahoma"/>
                <a:cs typeface="Arial"/>
              </a:rPr>
              <a:t> simulation again.</a:t>
            </a:r>
          </a:p>
          <a:p>
            <a:pPr lvl="1" indent="-325120" algn="just"/>
            <a:endParaRPr lang="en-US" sz="2400" dirty="0">
              <a:latin typeface="Arial"/>
              <a:ea typeface="Tahoma"/>
              <a:cs typeface="Arial"/>
            </a:endParaRPr>
          </a:p>
          <a:p>
            <a:pPr lvl="1" indent="-325120" algn="just">
              <a:buClr>
                <a:srgbClr val="3B812F"/>
              </a:buClr>
            </a:pPr>
            <a:endParaRPr lang="en-US" sz="2400" dirty="0">
              <a:ea typeface="Tahoma"/>
              <a:cs typeface="Tahoma"/>
            </a:endParaRPr>
          </a:p>
          <a:p>
            <a:pPr lvl="1" indent="-325120" algn="just">
              <a:buClr>
                <a:srgbClr val="3B812F"/>
              </a:buClr>
            </a:pPr>
            <a:endParaRPr lang="en-US" sz="2400" dirty="0">
              <a:ea typeface="Tahoma"/>
              <a:cs typeface="Tahoma"/>
            </a:endParaRPr>
          </a:p>
          <a:p>
            <a:pPr lvl="1" indent="-325120" algn="just">
              <a:buClr>
                <a:srgbClr val="3B812F"/>
              </a:buClr>
            </a:pPr>
            <a:endParaRPr lang="en-US" sz="2400" dirty="0">
              <a:ea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51BFE-3A8E-D531-C9EE-DF2E12769A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40EF-F0E2-4E49-9455-7E266BCEBB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3F57CFA-BA01-D102-E22D-45DED8B70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161" y="3538236"/>
            <a:ext cx="5078361" cy="24706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E72331-DDD1-7E2C-3FDC-4A599C5876A9}"/>
              </a:ext>
            </a:extLst>
          </p:cNvPr>
          <p:cNvSpPr/>
          <p:nvPr/>
        </p:nvSpPr>
        <p:spPr bwMode="auto">
          <a:xfrm>
            <a:off x="2379406" y="4805516"/>
            <a:ext cx="5034115" cy="33429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46D284-A3FC-2044-928D-DCFD937D0C26}"/>
              </a:ext>
            </a:extLst>
          </p:cNvPr>
          <p:cNvSpPr/>
          <p:nvPr/>
        </p:nvSpPr>
        <p:spPr bwMode="auto">
          <a:xfrm>
            <a:off x="2379405" y="5159477"/>
            <a:ext cx="5034115" cy="693174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1F0A4-61AB-3FE3-0CC7-F705FBAA9854}"/>
              </a:ext>
            </a:extLst>
          </p:cNvPr>
          <p:cNvSpPr/>
          <p:nvPr/>
        </p:nvSpPr>
        <p:spPr bwMode="auto">
          <a:xfrm>
            <a:off x="2379404" y="3719050"/>
            <a:ext cx="5034115" cy="1061883"/>
          </a:xfrm>
          <a:prstGeom prst="rect">
            <a:avLst/>
          </a:prstGeom>
          <a:noFill/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CEF3D1-A7D0-45F5-8F28-56296DE6A67F}"/>
              </a:ext>
            </a:extLst>
          </p:cNvPr>
          <p:cNvSpPr txBox="1"/>
          <p:nvPr/>
        </p:nvSpPr>
        <p:spPr>
          <a:xfrm>
            <a:off x="1155290" y="4822722"/>
            <a:ext cx="127819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do not delete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E6D3B1-584E-FBEA-11C1-77A3F33BF81F}"/>
              </a:ext>
            </a:extLst>
          </p:cNvPr>
          <p:cNvSpPr txBox="1"/>
          <p:nvPr/>
        </p:nvSpPr>
        <p:spPr>
          <a:xfrm>
            <a:off x="7433187" y="4050890"/>
            <a:ext cx="17108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  <a:latin typeface="Arial"/>
                <a:ea typeface="ＭＳ Ｐゴシック"/>
                <a:cs typeface="Arial"/>
              </a:rPr>
              <a:t>can be deleted</a:t>
            </a:r>
            <a:endParaRPr lang="en-GB" sz="14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B616E-0948-9395-A284-2CE68F60FA4E}"/>
              </a:ext>
            </a:extLst>
          </p:cNvPr>
          <p:cNvSpPr txBox="1"/>
          <p:nvPr/>
        </p:nvSpPr>
        <p:spPr>
          <a:xfrm>
            <a:off x="7433186" y="5353663"/>
            <a:ext cx="17108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  <a:latin typeface="Arial"/>
                <a:ea typeface="ＭＳ Ｐゴシック"/>
                <a:cs typeface="Arial"/>
              </a:rPr>
              <a:t>can be deleted</a:t>
            </a:r>
            <a:endParaRPr lang="en-GB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06705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2277-F84D-4BE1-9BD4-2765B368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8440"/>
            <a:ext cx="8610600" cy="1066800"/>
          </a:xfrm>
        </p:spPr>
        <p:txBody>
          <a:bodyPr/>
          <a:lstStyle/>
          <a:p>
            <a:r>
              <a:rPr lang="en-US" dirty="0"/>
              <a:t>Part 4: Debugging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F38A-FEB0-4129-97BD-31214CBB4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algn="just"/>
            <a:r>
              <a:rPr lang="en-US" dirty="0"/>
              <a:t>Using a simulator can help you locate the problems in your circuits. </a:t>
            </a:r>
          </a:p>
          <a:p>
            <a:pPr algn="just"/>
            <a:r>
              <a:rPr lang="en-US" dirty="0"/>
              <a:t>You can not only </a:t>
            </a:r>
            <a:r>
              <a:rPr lang="en-US" dirty="0">
                <a:solidFill>
                  <a:srgbClr val="00B050"/>
                </a:solidFill>
              </a:rPr>
              <a:t>observe the outputs </a:t>
            </a:r>
            <a:r>
              <a:rPr lang="en-US" dirty="0"/>
              <a:t>but the </a:t>
            </a:r>
            <a:r>
              <a:rPr lang="en-US" dirty="0">
                <a:solidFill>
                  <a:srgbClr val="FF0000"/>
                </a:solidFill>
              </a:rPr>
              <a:t>state of all </a:t>
            </a:r>
            <a:r>
              <a:rPr lang="en-US" b="1" dirty="0">
                <a:solidFill>
                  <a:srgbClr val="FF0000"/>
                </a:solidFill>
              </a:rPr>
              <a:t>internal variables </a:t>
            </a:r>
            <a:r>
              <a:rPr lang="en-US" dirty="0">
                <a:solidFill>
                  <a:srgbClr val="FF0000"/>
                </a:solidFill>
              </a:rPr>
              <a:t>as well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3DB52-3CC6-42A1-8A34-5297131528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A640EF-F0E2-4E49-9455-7E266BCEBB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BB57E12-C891-1A41-1FE4-D149D450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54" y="2881245"/>
            <a:ext cx="7708490" cy="33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2168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Metropolitan_bul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ACA0D9-A384-4858-9FCC-2505F264A948}" vid="{6AE8C0EA-499D-4586-A497-DF22E9D58294}"/>
    </a:ext>
  </a:extLst>
</a:theme>
</file>

<file path=ppt/theme/theme5.xml><?xml version="1.0" encoding="utf-8"?>
<a:theme xmlns:a="http://schemas.openxmlformats.org/drawingml/2006/main" name="8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98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0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1581</TotalTime>
  <Words>714</Words>
  <Application>Microsoft Macintosh PowerPoint</Application>
  <PresentationFormat>On-screen Show (4:3)</PresentationFormat>
  <Paragraphs>115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16</vt:i4>
      </vt:variant>
    </vt:vector>
  </HeadingPairs>
  <TitlesOfParts>
    <vt:vector size="32" baseType="lpstr">
      <vt:lpstr>ＭＳ Ｐゴシック</vt:lpstr>
      <vt:lpstr>Arial</vt:lpstr>
      <vt:lpstr>Calibri</vt:lpstr>
      <vt:lpstr>Courier New</vt:lpstr>
      <vt:lpstr>Garamond</vt:lpstr>
      <vt:lpstr>Tahoma</vt:lpstr>
      <vt:lpstr>Wingdings</vt:lpstr>
      <vt:lpstr>Edge</vt:lpstr>
      <vt:lpstr>2_Edge</vt:lpstr>
      <vt:lpstr>3_Edge</vt:lpstr>
      <vt:lpstr>1_Metropolitan_bullet</vt:lpstr>
      <vt:lpstr>83_Edge</vt:lpstr>
      <vt:lpstr>5_Edge</vt:lpstr>
      <vt:lpstr>7_Edge</vt:lpstr>
      <vt:lpstr>98_Edge</vt:lpstr>
      <vt:lpstr>10_Edge</vt:lpstr>
      <vt:lpstr>PowerPoint Presentation</vt:lpstr>
      <vt:lpstr>What Will We Learn?</vt:lpstr>
      <vt:lpstr>Preparation</vt:lpstr>
      <vt:lpstr>Part 1: Expected Results</vt:lpstr>
      <vt:lpstr>Part 2: Preparing the Testbench</vt:lpstr>
      <vt:lpstr>Part 2: Why use a Testbench?</vt:lpstr>
      <vt:lpstr>Part 3: Simulating the ALU</vt:lpstr>
      <vt:lpstr>Part 3: Simulating the ALU: Caching</vt:lpstr>
      <vt:lpstr>Part 4: Debugging the Problem</vt:lpstr>
      <vt:lpstr>Part 4: Wave Diagrams Introduction</vt:lpstr>
      <vt:lpstr>Part 4: Wave Diagrams Introduction</vt:lpstr>
      <vt:lpstr>Part 4: Wave Diagrams Introduction</vt:lpstr>
      <vt:lpstr>Part 4: Wave Diagrams Introduction</vt:lpstr>
      <vt:lpstr>Last Words</vt:lpstr>
      <vt:lpstr>Report Deadline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Olgun  Ataberk</cp:lastModifiedBy>
  <cp:revision>992</cp:revision>
  <cp:lastPrinted>2020-03-22T21:19:31Z</cp:lastPrinted>
  <dcterms:created xsi:type="dcterms:W3CDTF">2010-09-08T00:51:32Z</dcterms:created>
  <dcterms:modified xsi:type="dcterms:W3CDTF">2025-04-06T10:22:39Z</dcterms:modified>
</cp:coreProperties>
</file>