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CEMA-HIS Health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Approach, Design and Solution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API-first design using Node.js, Express, MySQL</a:t>
            </a:r>
          </a:p>
          <a:p>
            <a:r>
              <a:t>Modular structure: controllers, services, routes, helpers</a:t>
            </a:r>
          </a:p>
          <a:p>
            <a:r>
              <a:t>Stored procedures for database operations</a:t>
            </a:r>
          </a:p>
          <a:p>
            <a:r>
              <a:t>Validation and error handling middleware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Database: clients, programs, enrollments tables</a:t>
            </a:r>
          </a:p>
          <a:p>
            <a:r>
              <a:t>Services layer for business logic</a:t>
            </a:r>
          </a:p>
          <a:p>
            <a:r>
              <a:t>Controllers handle HTTP requests</a:t>
            </a:r>
          </a:p>
          <a:p>
            <a:r>
              <a:t>DbHelper for connection pooling and procedure calls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 programs and clients via API</a:t>
            </a:r>
          </a:p>
          <a:p>
            <a:r>
              <a:t>Enroll clients in programs with pre-checks</a:t>
            </a:r>
          </a:p>
          <a:p>
            <a:r>
              <a:t>Search, retrieve profiles, and list enrollments</a:t>
            </a:r>
          </a:p>
          <a:p>
            <a:r>
              <a:t>Comprehensive error handling and validation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94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CEMA-HIS Health Information System</vt:lpstr>
      <vt:lpstr>Approach</vt:lpstr>
      <vt:lpstr>System Design</vt:lpstr>
      <vt:lpstr>Solution Features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Bett Kiprotich</cp:lastModifiedBy>
  <cp:revision>2</cp:revision>
  <dcterms:created xsi:type="dcterms:W3CDTF">2013-01-27T09:14:16Z</dcterms:created>
  <dcterms:modified xsi:type="dcterms:W3CDTF">2025-04-27T07:09:01Z</dcterms:modified>
  <cp:category/>
</cp:coreProperties>
</file>