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30"/>
  </p:notesMasterIdLst>
  <p:sldIdLst>
    <p:sldId id="25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5" r:id="rId27"/>
    <p:sldId id="286" r:id="rId28"/>
    <p:sldId id="287" r:id="rId2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917C344-6A18-42D0-9C33-D2BC34814555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776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192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571C9B4-D880-487A-94A1-263DC5250282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194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D7E1E911-1F1D-4CBC-BA5B-A9C62798EF4C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ECA26E04-A435-4E5B-AE68-9EEFFE69A5F6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6960" y="3962520"/>
            <a:ext cx="3535200" cy="45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34200" rIns="68760" bIns="34200" anchor="ctr"/>
          <a:lstStyle/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  <a:ea typeface="Roboto"/>
              </a:rPr>
              <a:t>The Coding Bootcamp |</a:t>
            </a:r>
            <a:endParaRPr/>
          </a:p>
        </p:txBody>
      </p:sp>
      <p:sp>
        <p:nvSpPr>
          <p:cNvPr id="3" name="CustomShape 4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lang="en-US" sz="800" strike="noStrike">
                <a:solidFill>
                  <a:srgbClr val="FFFFFF"/>
                </a:solidFill>
                <a:latin typeface="Arial"/>
                <a:ea typeface="Roboto"/>
              </a:rPr>
              <a:t>2016 | Coding Boot Camp - All Rights Reserved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strike="noStrike">
                <a:solidFill>
                  <a:srgbClr val="FFFFFF"/>
                </a:solidFill>
                <a:latin typeface="Arial"/>
              </a:rPr>
              <a:t>Lesson Title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370320" y="4034880"/>
            <a:ext cx="2269800" cy="38052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Seventh Outline LevelMonth, Day, Year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397080" y="2504160"/>
            <a:ext cx="2700000" cy="38052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Seventh Outline LevelDay X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1425240" y="3852000"/>
            <a:ext cx="645768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lang="en-US" sz="800" strike="noStrike">
                <a:solidFill>
                  <a:srgbClr val="FFFFFF"/>
                </a:solidFill>
                <a:latin typeface="Arial"/>
                <a:ea typeface="Roboto"/>
              </a:rPr>
              <a:t>2016 | Coding Boot Camp - All Rights Reserved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Section Title</a:t>
            </a:r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6418800"/>
            <a:ext cx="9155520" cy="457560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/>
          </a:p>
        </p:txBody>
      </p:sp>
      <p:sp>
        <p:nvSpPr>
          <p:cNvPr id="83" name="CustomShape 3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lang="en-US" sz="800" strike="noStrike">
                <a:solidFill>
                  <a:srgbClr val="FFFFFF"/>
                </a:solidFill>
                <a:latin typeface="Arial"/>
                <a:ea typeface="Roboto"/>
              </a:rPr>
              <a:t>2016 | Coding Boot Camp - All Rights Reserved</a:t>
            </a:r>
            <a:endParaRPr/>
          </a:p>
        </p:txBody>
      </p:sp>
      <p:sp>
        <p:nvSpPr>
          <p:cNvPr id="84" name="Line 4"/>
          <p:cNvSpPr/>
          <p:nvPr/>
        </p:nvSpPr>
        <p:spPr>
          <a:xfrm>
            <a:off x="0" y="653760"/>
            <a:ext cx="9144000" cy="0"/>
          </a:xfrm>
          <a:prstGeom prst="line">
            <a:avLst/>
          </a:prstGeom>
          <a:ln w="41400">
            <a:solidFill>
              <a:srgbClr val="C83232"/>
            </a:solidFill>
          </a:ln>
        </p:spPr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800" b="1" strike="noStrike">
                <a:solidFill>
                  <a:srgbClr val="FFFFFF"/>
                </a:solidFill>
                <a:latin typeface="Arial"/>
              </a:rPr>
              <a:t>Game Time: Project Week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3370320" y="4034880"/>
            <a:ext cx="2269800" cy="3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strike="noStrike" dirty="0" smtClean="0">
                <a:solidFill>
                  <a:srgbClr val="FFFFFF"/>
                </a:solidFill>
                <a:latin typeface="Arial"/>
              </a:rPr>
              <a:t>March 6</a:t>
            </a:r>
            <a:r>
              <a:rPr lang="en-US" sz="2000" b="1" strike="noStrike" baseline="30000" dirty="0" smtClean="0">
                <a:solidFill>
                  <a:srgbClr val="FFFFFF"/>
                </a:solidFill>
                <a:latin typeface="Arial"/>
              </a:rPr>
              <a:t>th</a:t>
            </a:r>
            <a:r>
              <a:rPr lang="en-US" sz="2000" b="1" dirty="0" smtClean="0">
                <a:solidFill>
                  <a:srgbClr val="FFFFFF"/>
                </a:solidFill>
                <a:latin typeface="Arial"/>
              </a:rPr>
              <a:t>, 2017</a:t>
            </a:r>
          </a:p>
        </p:txBody>
      </p:sp>
      <p:sp>
        <p:nvSpPr>
          <p:cNvPr id="127" name="TextShape 3"/>
          <p:cNvSpPr txBox="1"/>
          <p:nvPr/>
        </p:nvSpPr>
        <p:spPr>
          <a:xfrm>
            <a:off x="397080" y="2504160"/>
            <a:ext cx="2700000" cy="3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Day 24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Coding </a:t>
            </a:r>
            <a:r>
              <a:rPr lang="en-US" sz="2400" b="1" strike="noStrike" dirty="0" smtClean="0">
                <a:solidFill>
                  <a:srgbClr val="000000"/>
                </a:solidFill>
                <a:latin typeface="Arial"/>
              </a:rPr>
              <a:t>Requirements (Continued)</a:t>
            </a:r>
            <a:endParaRPr dirty="0"/>
          </a:p>
        </p:txBody>
      </p:sp>
      <p:sp>
        <p:nvSpPr>
          <p:cNvPr id="146" name="CustomShape 2"/>
          <p:cNvSpPr/>
          <p:nvPr/>
        </p:nvSpPr>
        <p:spPr>
          <a:xfrm>
            <a:off x="304920" y="762120"/>
            <a:ext cx="873000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 Utilize 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Firebase for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Persistent Data </a:t>
            </a:r>
            <a:r>
              <a:rPr lang="en-US" b="1" u="sng" strike="noStrike" dirty="0" smtClean="0">
                <a:solidFill>
                  <a:srgbClr val="000000"/>
                </a:solidFill>
                <a:latin typeface="Arial"/>
                <a:ea typeface="Roboto"/>
              </a:rPr>
              <a:t>Storage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 Mobile 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Responsive</a:t>
            </a:r>
            <a:endParaRPr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b="1" dirty="0" smtClean="0"/>
              <a:t>OPTIONAL</a:t>
            </a:r>
          </a:p>
          <a:p>
            <a:pPr>
              <a:lnSpc>
                <a:spcPct val="100000"/>
              </a:lnSpc>
            </a:pPr>
            <a:endParaRPr sz="2000" b="1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 Use 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an alternative CSS framework like Materialize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Presentation Requirement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304920" y="762120"/>
            <a:ext cx="8730000" cy="544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 You </a:t>
            </a: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will also be responsible for preparing a </a:t>
            </a:r>
            <a:r>
              <a:rPr lang="en-US" sz="1600" b="1" u="sng" strike="noStrike" dirty="0" smtClean="0">
                <a:solidFill>
                  <a:srgbClr val="000000"/>
                </a:solidFill>
                <a:latin typeface="Arial"/>
                <a:ea typeface="Roboto"/>
              </a:rPr>
              <a:t>10 - 15 </a:t>
            </a:r>
            <a:r>
              <a:rPr lang="en-US" sz="1600" b="1" u="sng" strike="noStrike" dirty="0">
                <a:solidFill>
                  <a:srgbClr val="000000"/>
                </a:solidFill>
                <a:latin typeface="Arial"/>
                <a:ea typeface="Roboto"/>
              </a:rPr>
              <a:t>minute presentation.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u="sng" strike="noStrike" dirty="0" smtClean="0">
                <a:solidFill>
                  <a:srgbClr val="000000"/>
                </a:solidFill>
                <a:latin typeface="Arial"/>
                <a:ea typeface="Roboto"/>
              </a:rPr>
              <a:t> This </a:t>
            </a:r>
            <a:r>
              <a:rPr lang="en-US" sz="1600" b="1" u="sng" strike="noStrike" dirty="0">
                <a:solidFill>
                  <a:srgbClr val="000000"/>
                </a:solidFill>
                <a:latin typeface="Arial"/>
                <a:ea typeface="Roboto"/>
              </a:rPr>
              <a:t>will be a formal presentation.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 One </a:t>
            </a: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in which you explain in detail: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 Your </a:t>
            </a: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overall application’s concept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 The </a:t>
            </a: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motivation for its development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 Your </a:t>
            </a: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design process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 The </a:t>
            </a: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technologies you used (and briefly how they work)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 A </a:t>
            </a: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demonstration of its functionality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 Directions </a:t>
            </a: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for future development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 Treat </a:t>
            </a: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the presentation seriously!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 Talking </a:t>
            </a: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intelligently about tech </a:t>
            </a:r>
            <a:r>
              <a:rPr lang="en-US" sz="1600" b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is important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Be </a:t>
            </a:r>
            <a:r>
              <a:rPr lang="en-US" sz="2400" b="1" strike="noStrike" dirty="0" smtClean="0">
                <a:solidFill>
                  <a:srgbClr val="000000"/>
                </a:solidFill>
                <a:latin typeface="Arial"/>
              </a:rPr>
              <a:t>ready 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for the Camera</a:t>
            </a:r>
            <a:endParaRPr dirty="0"/>
          </a:p>
        </p:txBody>
      </p:sp>
      <p:sp>
        <p:nvSpPr>
          <p:cNvPr id="150" name="CustomShape 2"/>
          <p:cNvSpPr/>
          <p:nvPr/>
        </p:nvSpPr>
        <p:spPr>
          <a:xfrm>
            <a:off x="304920" y="762120"/>
            <a:ext cx="8381520" cy="283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 dirty="0" smtClean="0">
                <a:solidFill>
                  <a:srgbClr val="000000"/>
                </a:solidFill>
                <a:latin typeface="Arial"/>
              </a:rPr>
              <a:t> All </a:t>
            </a:r>
            <a:r>
              <a:rPr lang="en-US" sz="3000" strike="noStrike" dirty="0">
                <a:solidFill>
                  <a:srgbClr val="000000"/>
                </a:solidFill>
                <a:latin typeface="Arial"/>
              </a:rPr>
              <a:t>presentations will be recorded…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 dirty="0" smtClean="0">
                <a:solidFill>
                  <a:srgbClr val="000000"/>
                </a:solidFill>
                <a:latin typeface="Arial"/>
              </a:rPr>
              <a:t> So </a:t>
            </a:r>
            <a:r>
              <a:rPr lang="en-US" sz="3000" strike="noStrike" dirty="0">
                <a:solidFill>
                  <a:srgbClr val="000000"/>
                </a:solidFill>
                <a:latin typeface="Arial"/>
              </a:rPr>
              <a:t>treat it seriously!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 dirty="0" smtClean="0">
                <a:solidFill>
                  <a:srgbClr val="000000"/>
                </a:solidFill>
                <a:latin typeface="Arial"/>
              </a:rPr>
              <a:t> These </a:t>
            </a:r>
            <a:r>
              <a:rPr lang="en-US" sz="3000" strike="noStrike" dirty="0">
                <a:solidFill>
                  <a:srgbClr val="000000"/>
                </a:solidFill>
                <a:latin typeface="Arial"/>
              </a:rPr>
              <a:t>can be great portfolio pieces if you invest the time</a:t>
            </a:r>
            <a:r>
              <a:rPr lang="en-US" sz="3000" strike="noStrike" dirty="0" smtClean="0">
                <a:solidFill>
                  <a:srgbClr val="000000"/>
                </a:solidFill>
                <a:latin typeface="Arial"/>
              </a:rPr>
              <a:t>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30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3000" b="1" u="sng" dirty="0" smtClean="0">
                <a:solidFill>
                  <a:srgbClr val="000000"/>
                </a:solidFill>
                <a:latin typeface="Arial"/>
              </a:rPr>
              <a:t>HIGHLY</a:t>
            </a:r>
            <a:r>
              <a:rPr lang="en-US" sz="3000" dirty="0" smtClean="0">
                <a:solidFill>
                  <a:srgbClr val="000000"/>
                </a:solidFill>
                <a:latin typeface="Arial"/>
              </a:rPr>
              <a:t> Recommend having the `live view` of the project recorded and available should your computer quit, the Internet become unavailable, or your dog eat your hard drive.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Metrics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Metrics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304920" y="762120"/>
            <a:ext cx="3733560" cy="502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b="1" strike="noStrike">
                <a:solidFill>
                  <a:srgbClr val="000000"/>
                </a:solidFill>
                <a:latin typeface="Arial"/>
                <a:ea typeface="Roboto"/>
              </a:rPr>
              <a:t>Concept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b="1" strike="noStrike">
                <a:solidFill>
                  <a:srgbClr val="000000"/>
                </a:solidFill>
                <a:latin typeface="Arial"/>
                <a:ea typeface="Roboto"/>
              </a:rPr>
              <a:t>Design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b="1" strike="noStrike">
                <a:solidFill>
                  <a:srgbClr val="000000"/>
                </a:solidFill>
                <a:latin typeface="Arial"/>
                <a:ea typeface="Roboto"/>
              </a:rPr>
              <a:t>Functionality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b="1" strike="noStrike">
                <a:solidFill>
                  <a:srgbClr val="000000"/>
                </a:solidFill>
                <a:latin typeface="Arial"/>
                <a:ea typeface="Roboto"/>
              </a:rPr>
              <a:t>Collaboration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b="1" strike="noStrike">
                <a:solidFill>
                  <a:srgbClr val="000000"/>
                </a:solidFill>
                <a:latin typeface="Arial"/>
                <a:ea typeface="Roboto"/>
              </a:rPr>
              <a:t>Presentation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Awards Yay!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304920" y="762120"/>
            <a:ext cx="838152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Most Awe-Inspiring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Most Useful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Most Creative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Best Use of Tech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Best UI/UX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Most Hilarious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Most Disruptive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Most Socially Conscious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API Suggestions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API Suggestions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152280" y="914400"/>
            <a:ext cx="8762760" cy="502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strike="noStrike" dirty="0">
                <a:solidFill>
                  <a:srgbClr val="000000"/>
                </a:solidFill>
                <a:latin typeface="Arial"/>
              </a:rPr>
              <a:t>Stick to APIs that do all of the following: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strike="noStrike" dirty="0" smtClean="0">
                <a:solidFill>
                  <a:srgbClr val="000000"/>
                </a:solidFill>
                <a:latin typeface="Arial"/>
              </a:rPr>
              <a:t> Allows </a:t>
            </a:r>
            <a:r>
              <a:rPr lang="en-US" sz="3600" strike="noStrike" dirty="0">
                <a:solidFill>
                  <a:srgbClr val="000000"/>
                </a:solidFill>
                <a:latin typeface="Arial"/>
              </a:rPr>
              <a:t>CORS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strike="noStrike" dirty="0" smtClean="0">
                <a:solidFill>
                  <a:srgbClr val="000000"/>
                </a:solidFill>
                <a:latin typeface="Arial"/>
              </a:rPr>
              <a:t> Simple </a:t>
            </a:r>
            <a:r>
              <a:rPr lang="en-US" sz="3600" strike="noStrike" dirty="0">
                <a:solidFill>
                  <a:srgbClr val="000000"/>
                </a:solidFill>
                <a:latin typeface="Arial"/>
              </a:rPr>
              <a:t>or no authentication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strike="noStrike" dirty="0" smtClean="0">
                <a:solidFill>
                  <a:srgbClr val="000000"/>
                </a:solidFill>
                <a:latin typeface="Arial"/>
              </a:rPr>
              <a:t> JSON </a:t>
            </a:r>
            <a:r>
              <a:rPr lang="en-US" sz="3600" strike="noStrike" dirty="0">
                <a:solidFill>
                  <a:srgbClr val="000000"/>
                </a:solidFill>
                <a:latin typeface="Arial"/>
              </a:rPr>
              <a:t>response returned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strike="noStrike" dirty="0" smtClean="0">
                <a:solidFill>
                  <a:srgbClr val="000000"/>
                </a:solidFill>
                <a:latin typeface="Arial"/>
              </a:rPr>
              <a:t> Well </a:t>
            </a:r>
            <a:r>
              <a:rPr lang="en-US" sz="3600" strike="noStrike" dirty="0">
                <a:solidFill>
                  <a:srgbClr val="000000"/>
                </a:solidFill>
                <a:latin typeface="Arial"/>
              </a:rPr>
              <a:t>documented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04920" y="97920"/>
            <a:ext cx="87242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API </a:t>
            </a:r>
            <a:r>
              <a:rPr lang="en-US" sz="2000" b="1" strike="noStrike" dirty="0" smtClean="0">
                <a:solidFill>
                  <a:srgbClr val="000000"/>
                </a:solidFill>
                <a:latin typeface="Arial"/>
              </a:rPr>
              <a:t>Suggestions (This will be available in the class resources)</a:t>
            </a:r>
            <a:endParaRPr sz="1600" dirty="0"/>
          </a:p>
        </p:txBody>
      </p:sp>
      <p:pic>
        <p:nvPicPr>
          <p:cNvPr id="160" name="Picture 159"/>
          <p:cNvPicPr/>
          <p:nvPr/>
        </p:nvPicPr>
        <p:blipFill>
          <a:blip r:embed="rId2"/>
          <a:stretch/>
        </p:blipFill>
        <p:spPr>
          <a:xfrm>
            <a:off x="274320" y="879840"/>
            <a:ext cx="4366440" cy="4366800"/>
          </a:xfrm>
          <a:prstGeom prst="rect">
            <a:avLst/>
          </a:prstGeom>
          <a:ln>
            <a:noFill/>
          </a:ln>
        </p:spPr>
      </p:pic>
      <p:pic>
        <p:nvPicPr>
          <p:cNvPr id="161" name="Picture 160"/>
          <p:cNvPicPr/>
          <p:nvPr/>
        </p:nvPicPr>
        <p:blipFill>
          <a:blip r:embed="rId3"/>
          <a:stretch/>
        </p:blipFill>
        <p:spPr>
          <a:xfrm>
            <a:off x="4673880" y="1497600"/>
            <a:ext cx="4355280" cy="3749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Tools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Project Week Overview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Collaboration is Critical!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304920" y="990720"/>
            <a:ext cx="8381520" cy="191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 dirty="0" smtClean="0">
                <a:solidFill>
                  <a:srgbClr val="000000"/>
                </a:solidFill>
                <a:latin typeface="Arial"/>
              </a:rPr>
              <a:t> Steering </a:t>
            </a:r>
            <a:r>
              <a:rPr lang="en-US" sz="3000" strike="noStrike" dirty="0">
                <a:solidFill>
                  <a:srgbClr val="000000"/>
                </a:solidFill>
                <a:latin typeface="Arial"/>
              </a:rPr>
              <a:t>a project with remote developers like this one can be challenging.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 dirty="0" smtClean="0">
                <a:solidFill>
                  <a:srgbClr val="000000"/>
                </a:solidFill>
                <a:latin typeface="Arial"/>
              </a:rPr>
              <a:t> Consider </a:t>
            </a:r>
            <a:r>
              <a:rPr lang="en-US" sz="3000" strike="noStrike" dirty="0">
                <a:solidFill>
                  <a:srgbClr val="000000"/>
                </a:solidFill>
                <a:latin typeface="Arial"/>
              </a:rPr>
              <a:t>using the following tools…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GitHub Pull Requests </a:t>
            </a:r>
            <a:endParaRPr/>
          </a:p>
        </p:txBody>
      </p:sp>
      <p:pic>
        <p:nvPicPr>
          <p:cNvPr id="166" name="Picture 9"/>
          <p:cNvPicPr/>
          <p:nvPr/>
        </p:nvPicPr>
        <p:blipFill>
          <a:blip r:embed="rId2"/>
          <a:srcRect b="6204"/>
          <a:stretch/>
        </p:blipFill>
        <p:spPr>
          <a:xfrm>
            <a:off x="61560" y="685800"/>
            <a:ext cx="4518720" cy="4506480"/>
          </a:xfrm>
          <a:prstGeom prst="rect">
            <a:avLst/>
          </a:prstGeom>
          <a:ln>
            <a:noFill/>
          </a:ln>
        </p:spPr>
      </p:pic>
      <p:pic>
        <p:nvPicPr>
          <p:cNvPr id="167" name="Picture 10"/>
          <p:cNvPicPr/>
          <p:nvPr/>
        </p:nvPicPr>
        <p:blipFill>
          <a:blip r:embed="rId3"/>
          <a:srcRect b="6664"/>
          <a:stretch/>
        </p:blipFill>
        <p:spPr>
          <a:xfrm>
            <a:off x="4600080" y="695520"/>
            <a:ext cx="4530960" cy="4496400"/>
          </a:xfrm>
          <a:prstGeom prst="rect">
            <a:avLst/>
          </a:prstGeom>
          <a:ln>
            <a:noFill/>
          </a:ln>
        </p:spPr>
      </p:pic>
      <p:sp>
        <p:nvSpPr>
          <p:cNvPr id="168" name="CustomShape 2"/>
          <p:cNvSpPr/>
          <p:nvPr/>
        </p:nvSpPr>
        <p:spPr>
          <a:xfrm>
            <a:off x="357480" y="5215680"/>
            <a:ext cx="844200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GitHub Pull Requests are a great way to “combine” code when multiple users are working on the same files.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We’ll show you how to use this feature in the next class.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GitHub Issues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357480" y="5758920"/>
            <a:ext cx="8442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GitHub Issues are a great way to keep track of bugs, feature requests, etc.</a:t>
            </a:r>
            <a:endParaRPr/>
          </a:p>
        </p:txBody>
      </p:sp>
      <p:pic>
        <p:nvPicPr>
          <p:cNvPr id="171" name="Shape 81"/>
          <p:cNvPicPr/>
          <p:nvPr/>
        </p:nvPicPr>
        <p:blipFill>
          <a:blip r:embed="rId2"/>
          <a:srcRect t="5882" b="5891"/>
          <a:stretch/>
        </p:blipFill>
        <p:spPr>
          <a:xfrm>
            <a:off x="337320" y="762120"/>
            <a:ext cx="8425080" cy="4739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Trello</a:t>
            </a:r>
            <a:endParaRPr/>
          </a:p>
        </p:txBody>
      </p:sp>
      <p:pic>
        <p:nvPicPr>
          <p:cNvPr id="173" name="Picture 2"/>
          <p:cNvPicPr/>
          <p:nvPr/>
        </p:nvPicPr>
        <p:blipFill>
          <a:blip r:embed="rId2"/>
          <a:stretch/>
        </p:blipFill>
        <p:spPr>
          <a:xfrm>
            <a:off x="322560" y="721440"/>
            <a:ext cx="8477280" cy="4723920"/>
          </a:xfrm>
          <a:prstGeom prst="rect">
            <a:avLst/>
          </a:prstGeom>
          <a:ln>
            <a:noFill/>
          </a:ln>
        </p:spPr>
      </p:pic>
      <p:sp>
        <p:nvSpPr>
          <p:cNvPr id="174" name="CustomShape 2"/>
          <p:cNvSpPr/>
          <p:nvPr/>
        </p:nvSpPr>
        <p:spPr>
          <a:xfrm>
            <a:off x="357480" y="5486400"/>
            <a:ext cx="844200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 smtClean="0">
                <a:solidFill>
                  <a:srgbClr val="000000"/>
                </a:solidFill>
                <a:latin typeface="Arial"/>
              </a:rPr>
              <a:t> Trello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is a great project management tool for creating to-do lists and communicating updates.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Today’s Focus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By End of Day - Today</a:t>
            </a:r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304920" y="762120"/>
            <a:ext cx="8730000" cy="544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 Refine </a:t>
            </a: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API Research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 Create </a:t>
            </a: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an initial draft / sketch of the final design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 </a:t>
            </a:r>
            <a:r>
              <a:rPr lang="en-US" sz="1600" b="1" u="sng" strike="noStrike" dirty="0" smtClean="0">
                <a:solidFill>
                  <a:srgbClr val="000000"/>
                </a:solidFill>
                <a:latin typeface="Arial"/>
                <a:ea typeface="Roboto"/>
              </a:rPr>
              <a:t>Create </a:t>
            </a:r>
            <a:r>
              <a:rPr lang="en-US" sz="1600" b="1" u="sng" strike="noStrike" dirty="0">
                <a:solidFill>
                  <a:srgbClr val="000000"/>
                </a:solidFill>
                <a:latin typeface="Arial"/>
                <a:ea typeface="Roboto"/>
              </a:rPr>
              <a:t>a short 1 page proposal listing out each of the following: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 Project </a:t>
            </a: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Title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 Team </a:t>
            </a: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Members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 Project </a:t>
            </a: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Description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 Sketch </a:t>
            </a: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of Final Product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 APIs </a:t>
            </a: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to be Used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 Rough </a:t>
            </a: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Breakdown of </a:t>
            </a: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Tasks </a:t>
            </a:r>
            <a:endParaRPr lang="en-US" sz="1600" b="1" strike="noStrike" smtClean="0">
              <a:solidFill>
                <a:srgbClr val="000000"/>
              </a:solidFill>
              <a:latin typeface="Arial"/>
              <a:ea typeface="Roboto"/>
            </a:endParaRPr>
          </a:p>
          <a:p>
            <a:pPr lvl="1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 smtClean="0"/>
              <a:t>Project managers will slack the </a:t>
            </a:r>
            <a:r>
              <a:rPr lang="en-US" dirty="0" err="1" smtClean="0"/>
              <a:t>github</a:t>
            </a:r>
            <a:r>
              <a:rPr lang="en-US" dirty="0" smtClean="0"/>
              <a:t> link containing this information to the open-forum channel with @kc135q in the message.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Questions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Project Week! (This Week)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304920" y="914400"/>
            <a:ext cx="8610120" cy="425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100" b="1" u="sng" strike="noStrike" dirty="0">
                <a:solidFill>
                  <a:srgbClr val="000000"/>
                </a:solidFill>
                <a:latin typeface="Arial"/>
                <a:ea typeface="Roboto"/>
              </a:rPr>
              <a:t>Today’s Class: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Arial"/>
              </a:rPr>
              <a:t>Organize by groups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 smtClean="0">
                <a:solidFill>
                  <a:srgbClr val="000000"/>
                </a:solidFill>
                <a:latin typeface="Arial"/>
                <a:ea typeface="Roboto"/>
              </a:rPr>
              <a:t> Continue researching </a:t>
            </a: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APIs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 smtClean="0">
                <a:solidFill>
                  <a:srgbClr val="000000"/>
                </a:solidFill>
                <a:latin typeface="Arial"/>
                <a:ea typeface="Roboto"/>
              </a:rPr>
              <a:t> Refine project </a:t>
            </a: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ideas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 smtClean="0">
                <a:solidFill>
                  <a:srgbClr val="000000"/>
                </a:solidFill>
                <a:latin typeface="Arial"/>
                <a:ea typeface="Roboto"/>
              </a:rPr>
              <a:t> Submit </a:t>
            </a: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Project </a:t>
            </a:r>
            <a:r>
              <a:rPr lang="en-US" sz="2100" strike="noStrike" dirty="0" smtClean="0">
                <a:solidFill>
                  <a:srgbClr val="000000"/>
                </a:solidFill>
                <a:latin typeface="Arial"/>
                <a:ea typeface="Roboto"/>
              </a:rPr>
              <a:t>Proposal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 smtClean="0">
                <a:solidFill>
                  <a:srgbClr val="000000"/>
                </a:solidFill>
                <a:latin typeface="Arial"/>
                <a:ea typeface="Roboto"/>
              </a:rPr>
              <a:t> Initial </a:t>
            </a: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Design work 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100" b="1" u="sng" strike="noStrike" dirty="0">
                <a:solidFill>
                  <a:srgbClr val="000000"/>
                </a:solidFill>
                <a:latin typeface="Arial"/>
                <a:ea typeface="Roboto"/>
              </a:rPr>
              <a:t>Next Class: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 smtClean="0">
                <a:solidFill>
                  <a:srgbClr val="000000"/>
                </a:solidFill>
                <a:latin typeface="Arial"/>
                <a:ea typeface="Roboto"/>
              </a:rPr>
              <a:t> Project </a:t>
            </a: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Development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 smtClean="0">
                <a:solidFill>
                  <a:srgbClr val="000000"/>
                </a:solidFill>
                <a:latin typeface="Arial"/>
                <a:ea typeface="Roboto"/>
              </a:rPr>
              <a:t> Instructor </a:t>
            </a: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+ TA Workshops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100" b="1" u="sng" strike="noStrike" dirty="0">
                <a:solidFill>
                  <a:srgbClr val="000000"/>
                </a:solidFill>
                <a:latin typeface="Arial"/>
                <a:ea typeface="Roboto"/>
              </a:rPr>
              <a:t>Saturday’s Class: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 smtClean="0">
                <a:solidFill>
                  <a:srgbClr val="000000"/>
                </a:solidFill>
                <a:latin typeface="Arial"/>
                <a:ea typeface="Roboto"/>
              </a:rPr>
              <a:t> Project </a:t>
            </a: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Development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Project Week (Next Week)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304920" y="914400"/>
            <a:ext cx="8610120" cy="36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100" b="1" u="sng" strike="noStrike" dirty="0">
                <a:solidFill>
                  <a:srgbClr val="000000"/>
                </a:solidFill>
                <a:latin typeface="Arial"/>
                <a:ea typeface="Roboto"/>
              </a:rPr>
              <a:t>Next Week </a:t>
            </a:r>
            <a:r>
              <a:rPr lang="en-US" sz="2100" b="1" u="sng" strike="noStrike" dirty="0" smtClean="0">
                <a:solidFill>
                  <a:srgbClr val="000000"/>
                </a:solidFill>
                <a:latin typeface="Arial"/>
                <a:ea typeface="Roboto"/>
              </a:rPr>
              <a:t>(Tuesday)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 smtClean="0">
                <a:solidFill>
                  <a:srgbClr val="000000"/>
                </a:solidFill>
                <a:latin typeface="Arial"/>
                <a:ea typeface="Roboto"/>
              </a:rPr>
              <a:t> Interview </a:t>
            </a: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Questions (Class Lecture)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 smtClean="0">
                <a:solidFill>
                  <a:srgbClr val="000000"/>
                </a:solidFill>
                <a:latin typeface="Arial"/>
                <a:ea typeface="Roboto"/>
              </a:rPr>
              <a:t> Project Development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100" b="1" u="sng" strike="noStrike" dirty="0">
                <a:solidFill>
                  <a:srgbClr val="000000"/>
                </a:solidFill>
                <a:latin typeface="Arial"/>
                <a:ea typeface="Roboto"/>
              </a:rPr>
              <a:t>Next Week </a:t>
            </a:r>
            <a:r>
              <a:rPr lang="en-US" sz="2100" b="1" u="sng" strike="noStrike" dirty="0" smtClean="0">
                <a:solidFill>
                  <a:srgbClr val="000000"/>
                </a:solidFill>
                <a:latin typeface="Arial"/>
                <a:ea typeface="Roboto"/>
              </a:rPr>
              <a:t>(Thursday)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 smtClean="0">
                <a:solidFill>
                  <a:srgbClr val="000000"/>
                </a:solidFill>
                <a:latin typeface="Arial"/>
                <a:ea typeface="Roboto"/>
              </a:rPr>
              <a:t> Debug </a:t>
            </a: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Work (Class Lecture)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dirty="0" smtClean="0">
                <a:solidFill>
                  <a:srgbClr val="000000"/>
                </a:solidFill>
                <a:ea typeface="Roboto"/>
              </a:rPr>
              <a:t> Project </a:t>
            </a:r>
            <a:r>
              <a:rPr lang="en-US" sz="2100" dirty="0">
                <a:solidFill>
                  <a:srgbClr val="000000"/>
                </a:solidFill>
                <a:ea typeface="Roboto"/>
              </a:rPr>
              <a:t>Development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 smtClean="0">
                <a:solidFill>
                  <a:srgbClr val="000000"/>
                </a:solidFill>
                <a:latin typeface="Arial"/>
                <a:ea typeface="Roboto"/>
              </a:rPr>
              <a:t> Presentation </a:t>
            </a: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Prep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100" b="1" u="sng" strike="noStrike" dirty="0">
                <a:solidFill>
                  <a:srgbClr val="000000"/>
                </a:solidFill>
                <a:latin typeface="Arial"/>
                <a:ea typeface="Roboto"/>
              </a:rPr>
              <a:t>Saturday’s </a:t>
            </a:r>
            <a:r>
              <a:rPr lang="en-US" sz="2100" b="1" u="sng" strike="noStrike" dirty="0" smtClean="0">
                <a:solidFill>
                  <a:srgbClr val="000000"/>
                </a:solidFill>
                <a:latin typeface="Arial"/>
                <a:ea typeface="Roboto"/>
              </a:rPr>
              <a:t>Class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 smtClean="0">
                <a:solidFill>
                  <a:srgbClr val="000000"/>
                </a:solidFill>
                <a:latin typeface="Arial"/>
                <a:ea typeface="Roboto"/>
              </a:rPr>
              <a:t> Presentations!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Arial"/>
              </a:rPr>
              <a:t>Start Node.JS </a:t>
            </a:r>
            <a:r>
              <a:rPr lang="en-US" sz="2100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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Great Push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395640" y="1066680"/>
            <a:ext cx="8340840" cy="301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i="1" strike="noStrike" dirty="0" smtClean="0">
                <a:solidFill>
                  <a:srgbClr val="000000"/>
                </a:solidFill>
                <a:latin typeface="Arial"/>
              </a:rPr>
              <a:t> Be </a:t>
            </a:r>
            <a:r>
              <a:rPr lang="en-US" sz="3200" b="1" i="1" strike="noStrike" dirty="0">
                <a:solidFill>
                  <a:srgbClr val="000000"/>
                </a:solidFill>
                <a:latin typeface="Arial"/>
              </a:rPr>
              <a:t>serious about project week!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Arial"/>
              </a:rPr>
              <a:t> Use </a:t>
            </a:r>
            <a:r>
              <a:rPr lang="en-US" sz="3200" strike="noStrike" dirty="0">
                <a:solidFill>
                  <a:srgbClr val="000000"/>
                </a:solidFill>
                <a:latin typeface="Arial"/>
              </a:rPr>
              <a:t>this as an opportunity to push yourself and prove what you know.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Arial"/>
              </a:rPr>
              <a:t> Remember, this is a TEAM effort – you’ve got this!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Teams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04920" y="0"/>
            <a:ext cx="883908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 smtClean="0">
                <a:solidFill>
                  <a:srgbClr val="000000"/>
                </a:solidFill>
                <a:latin typeface="Arial"/>
              </a:rPr>
              <a:t>Groups (Project Manager Bold &amp; Underlined)</a:t>
            </a:r>
            <a:endParaRPr dirty="0"/>
          </a:p>
        </p:txBody>
      </p:sp>
      <p:sp>
        <p:nvSpPr>
          <p:cNvPr id="140" name="CustomShape 2"/>
          <p:cNvSpPr/>
          <p:nvPr/>
        </p:nvSpPr>
        <p:spPr>
          <a:xfrm>
            <a:off x="336600" y="762000"/>
            <a:ext cx="4082400" cy="563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dirty="0" smtClean="0">
                <a:solidFill>
                  <a:srgbClr val="000000"/>
                </a:solidFill>
                <a:ea typeface="Roboto"/>
              </a:rPr>
              <a:t>Fridge Raiders</a:t>
            </a:r>
            <a:endParaRPr sz="2000" dirty="0"/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2000" strike="noStrike" dirty="0" smtClean="0">
                <a:solidFill>
                  <a:srgbClr val="000000"/>
                </a:solidFill>
                <a:ea typeface="Roboto"/>
              </a:rPr>
              <a:t>Paul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2000" strike="noStrike" dirty="0" smtClean="0">
                <a:solidFill>
                  <a:srgbClr val="000000"/>
                </a:solidFill>
                <a:ea typeface="Roboto"/>
              </a:rPr>
              <a:t>Josie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2000" b="1" u="sng" strike="noStrike" dirty="0" smtClean="0">
                <a:solidFill>
                  <a:srgbClr val="000000"/>
                </a:solidFill>
                <a:ea typeface="Roboto"/>
              </a:rPr>
              <a:t>Andrew</a:t>
            </a:r>
            <a:endParaRPr lang="en-US" sz="2000" dirty="0">
              <a:solidFill>
                <a:srgbClr val="000000"/>
              </a:solidFill>
              <a:ea typeface="Roboto"/>
            </a:endParaRP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2000" strike="noStrike" dirty="0" smtClean="0">
                <a:solidFill>
                  <a:srgbClr val="000000"/>
                </a:solidFill>
                <a:ea typeface="Roboto"/>
              </a:rPr>
              <a:t>Frank</a:t>
            </a:r>
          </a:p>
          <a:p>
            <a:pPr>
              <a:lnSpc>
                <a:spcPct val="100000"/>
              </a:lnSpc>
            </a:pPr>
            <a:endParaRPr lang="en-US" sz="2000" dirty="0" smtClean="0"/>
          </a:p>
          <a:p>
            <a:pPr>
              <a:lnSpc>
                <a:spcPct val="100000"/>
              </a:lnSpc>
            </a:pPr>
            <a:r>
              <a:rPr lang="en-US" sz="2000" b="1" dirty="0" smtClean="0">
                <a:solidFill>
                  <a:srgbClr val="000000"/>
                </a:solidFill>
              </a:rPr>
              <a:t>Real Fake News</a:t>
            </a:r>
            <a:endParaRPr sz="2000" dirty="0"/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2000" b="1" u="sng" strike="noStrike" dirty="0" smtClean="0">
                <a:solidFill>
                  <a:srgbClr val="000000"/>
                </a:solidFill>
                <a:ea typeface="Roboto"/>
              </a:rPr>
              <a:t>Melissa</a:t>
            </a:r>
            <a:endParaRPr lang="en-US" sz="2000" dirty="0">
              <a:solidFill>
                <a:srgbClr val="000000"/>
              </a:solidFill>
              <a:ea typeface="Roboto"/>
            </a:endParaRP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2000" strike="noStrike" dirty="0" smtClean="0">
                <a:solidFill>
                  <a:srgbClr val="000000"/>
                </a:solidFill>
                <a:ea typeface="Roboto"/>
              </a:rPr>
              <a:t>Mark B.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2000" strike="noStrike" dirty="0" smtClean="0">
                <a:solidFill>
                  <a:srgbClr val="000000"/>
                </a:solidFill>
                <a:ea typeface="Roboto"/>
              </a:rPr>
              <a:t>Ahmed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2000" strike="noStrike" dirty="0" smtClean="0">
                <a:solidFill>
                  <a:srgbClr val="000000"/>
                </a:solidFill>
                <a:ea typeface="Roboto"/>
              </a:rPr>
              <a:t>Jeff</a:t>
            </a:r>
          </a:p>
          <a:p>
            <a:pPr>
              <a:lnSpc>
                <a:spcPct val="100000"/>
              </a:lnSpc>
            </a:pPr>
            <a:endParaRPr lang="en-US" sz="2000" b="1" strike="noStrike" dirty="0" smtClean="0">
              <a:solidFill>
                <a:srgbClr val="000000"/>
              </a:solidFill>
              <a:ea typeface="Roboto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dirty="0" smtClean="0">
                <a:solidFill>
                  <a:srgbClr val="000000"/>
                </a:solidFill>
                <a:ea typeface="Roboto"/>
              </a:rPr>
              <a:t>Kevin’s Excellent Adventure</a:t>
            </a:r>
            <a:endParaRPr sz="2000" dirty="0"/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2000" b="1" u="sng" strike="noStrike" dirty="0" smtClean="0">
                <a:solidFill>
                  <a:srgbClr val="000000"/>
                </a:solidFill>
                <a:ea typeface="Roboto"/>
              </a:rPr>
              <a:t>Brendon</a:t>
            </a:r>
            <a:endParaRPr lang="en-US" sz="2000" dirty="0">
              <a:solidFill>
                <a:srgbClr val="000000"/>
              </a:solidFill>
              <a:ea typeface="Roboto"/>
            </a:endParaRP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2000" strike="noStrike" dirty="0" smtClean="0">
                <a:solidFill>
                  <a:srgbClr val="000000"/>
                </a:solidFill>
                <a:ea typeface="Roboto"/>
              </a:rPr>
              <a:t>Christian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2000" strike="noStrike" dirty="0" smtClean="0">
                <a:solidFill>
                  <a:srgbClr val="000000"/>
                </a:solidFill>
                <a:ea typeface="Roboto"/>
              </a:rPr>
              <a:t>Kevin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2000" strike="noStrike" dirty="0" smtClean="0">
                <a:solidFill>
                  <a:srgbClr val="000000"/>
                </a:solidFill>
                <a:ea typeface="Roboto"/>
              </a:rPr>
              <a:t>Ben</a:t>
            </a:r>
            <a:endParaRPr sz="2000" dirty="0"/>
          </a:p>
        </p:txBody>
      </p:sp>
      <p:sp>
        <p:nvSpPr>
          <p:cNvPr id="141" name="CustomShape 3"/>
          <p:cNvSpPr/>
          <p:nvPr/>
        </p:nvSpPr>
        <p:spPr>
          <a:xfrm>
            <a:off x="4800600" y="762000"/>
            <a:ext cx="4114440" cy="563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Geo Contact Backup</a:t>
            </a:r>
            <a:endParaRPr sz="2000" dirty="0"/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2000" b="1" u="sng" strike="noStrike" dirty="0" smtClean="0">
                <a:solidFill>
                  <a:srgbClr val="000000"/>
                </a:solidFill>
                <a:latin typeface="Arial"/>
                <a:ea typeface="Roboto"/>
              </a:rPr>
              <a:t>Adam</a:t>
            </a:r>
            <a:endParaRPr lang="en-US" sz="2000" dirty="0">
              <a:solidFill>
                <a:srgbClr val="000000"/>
              </a:solidFill>
              <a:latin typeface="Arial"/>
              <a:ea typeface="Roboto"/>
            </a:endParaRP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2000" strike="noStrike" dirty="0" smtClean="0">
                <a:solidFill>
                  <a:srgbClr val="000000"/>
                </a:solidFill>
                <a:latin typeface="Arial"/>
                <a:ea typeface="Roboto"/>
              </a:rPr>
              <a:t>Daniel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2000" strike="noStrike" dirty="0" smtClean="0">
                <a:solidFill>
                  <a:srgbClr val="000000"/>
                </a:solidFill>
                <a:latin typeface="Arial"/>
                <a:ea typeface="Roboto"/>
              </a:rPr>
              <a:t>Sam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2000" strike="noStrike" dirty="0" smtClean="0">
                <a:solidFill>
                  <a:srgbClr val="000000"/>
                </a:solidFill>
                <a:latin typeface="Arial"/>
                <a:ea typeface="Roboto"/>
              </a:rPr>
              <a:t>Phil</a:t>
            </a:r>
            <a:endParaRPr lang="en-US" sz="2000" dirty="0" smtClean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r>
              <a:rPr lang="en-US" sz="2000" b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Sweet Tooth</a:t>
            </a:r>
            <a:endParaRPr sz="2000" dirty="0"/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2000" b="1" u="sng" strike="noStrike" dirty="0" smtClean="0">
                <a:solidFill>
                  <a:srgbClr val="000000"/>
                </a:solidFill>
                <a:latin typeface="Arial"/>
                <a:ea typeface="Roboto"/>
              </a:rPr>
              <a:t>Brian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2000" strike="noStrike" dirty="0" smtClean="0">
                <a:solidFill>
                  <a:srgbClr val="000000"/>
                </a:solidFill>
                <a:latin typeface="Arial"/>
                <a:ea typeface="Roboto"/>
              </a:rPr>
              <a:t>Mark R.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2000" strike="noStrike" dirty="0" err="1" smtClean="0">
                <a:solidFill>
                  <a:srgbClr val="000000"/>
                </a:solidFill>
                <a:latin typeface="Arial"/>
                <a:ea typeface="Roboto"/>
              </a:rPr>
              <a:t>Cale</a:t>
            </a:r>
            <a:endParaRPr lang="en-US" sz="2000" strike="noStrike" dirty="0" smtClean="0">
              <a:solidFill>
                <a:srgbClr val="000000"/>
              </a:solidFill>
              <a:latin typeface="Arial"/>
              <a:ea typeface="Roboto"/>
            </a:endParaRP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2000" strike="noStrike" dirty="0" smtClean="0">
                <a:solidFill>
                  <a:srgbClr val="000000"/>
                </a:solidFill>
                <a:latin typeface="Arial"/>
                <a:ea typeface="Roboto"/>
              </a:rPr>
              <a:t>Ashley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2000" strike="noStrike" dirty="0" smtClean="0">
                <a:solidFill>
                  <a:srgbClr val="000000"/>
                </a:solidFill>
                <a:latin typeface="Arial"/>
                <a:ea typeface="Roboto"/>
              </a:rPr>
              <a:t>Martin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r>
              <a:rPr lang="en-US" sz="2000" b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Riddle </a:t>
            </a:r>
            <a:r>
              <a:rPr lang="en-US" sz="2000" b="1" dirty="0">
                <a:solidFill>
                  <a:srgbClr val="000000"/>
                </a:solidFill>
                <a:latin typeface="Arial"/>
                <a:ea typeface="Roboto"/>
              </a:rPr>
              <a:t>M</a:t>
            </a:r>
            <a:r>
              <a:rPr lang="en-US" sz="2000" b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e This</a:t>
            </a:r>
            <a:endParaRPr sz="2000" dirty="0"/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2000" strike="noStrike" dirty="0" smtClean="0">
                <a:solidFill>
                  <a:srgbClr val="000000"/>
                </a:solidFill>
                <a:latin typeface="Arial"/>
                <a:ea typeface="Roboto"/>
              </a:rPr>
              <a:t>Blair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2000" b="1" u="sng" dirty="0" smtClean="0">
                <a:solidFill>
                  <a:srgbClr val="000000"/>
                </a:solidFill>
                <a:latin typeface="Arial"/>
              </a:rPr>
              <a:t>Jason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Taylor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Laura</a:t>
            </a:r>
            <a:endParaRPr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Task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Coding Requirements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304920" y="762120"/>
            <a:ext cx="873000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 Use at 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least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two APIs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  <a:ea typeface="Roboto"/>
              </a:rPr>
              <a:t> Use </a:t>
            </a:r>
            <a:r>
              <a:rPr lang="en-US" b="1" u="sng" strike="noStrike" dirty="0" smtClean="0">
                <a:solidFill>
                  <a:srgbClr val="000000"/>
                </a:solidFill>
                <a:latin typeface="Arial"/>
                <a:ea typeface="Roboto"/>
              </a:rPr>
              <a:t>AJAX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to pull data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  <a:ea typeface="Roboto"/>
              </a:rPr>
              <a:t> Use at 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least one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new library or technology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 that we haven’t </a:t>
            </a:r>
            <a:r>
              <a:rPr lang="en-US" b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reviewed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  <a:ea typeface="Roboto"/>
              </a:rPr>
              <a:t> Use a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polished frontend / UI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 Meet </a:t>
            </a:r>
            <a:r>
              <a:rPr lang="en-US" b="1" u="sng" strike="noStrike" dirty="0" smtClean="0">
                <a:solidFill>
                  <a:srgbClr val="000000"/>
                </a:solidFill>
                <a:latin typeface="Arial"/>
                <a:ea typeface="Roboto"/>
              </a:rPr>
              <a:t>good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quality coding standards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 (indentation, scoping, naming)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 Do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NOT use alerts, confirms, or prompts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 (look into </a:t>
            </a:r>
            <a:r>
              <a:rPr lang="en-US" b="1" i="1" strike="noStrike" dirty="0">
                <a:solidFill>
                  <a:srgbClr val="000000"/>
                </a:solidFill>
                <a:latin typeface="Arial"/>
                <a:ea typeface="Roboto"/>
              </a:rPr>
              <a:t>modals!)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 Use </a:t>
            </a:r>
            <a:r>
              <a:rPr lang="en-US" b="1" u="sng" strike="noStrike" dirty="0" smtClean="0">
                <a:solidFill>
                  <a:srgbClr val="000000"/>
                </a:solidFill>
                <a:latin typeface="Arial"/>
                <a:ea typeface="Roboto"/>
              </a:rPr>
              <a:t>repeating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element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 (table, columns, </a:t>
            </a:r>
            <a:r>
              <a:rPr lang="en-US" b="1" strike="noStrike" dirty="0" err="1">
                <a:solidFill>
                  <a:srgbClr val="000000"/>
                </a:solidFill>
                <a:latin typeface="Arial"/>
                <a:ea typeface="Roboto"/>
              </a:rPr>
              <a:t>etc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  <a:ea typeface="Roboto"/>
              </a:rPr>
              <a:t> Use </a:t>
            </a:r>
            <a:r>
              <a:rPr lang="en-US" b="1" u="sng" strike="noStrike" dirty="0" smtClean="0">
                <a:solidFill>
                  <a:srgbClr val="000000"/>
                </a:solidFill>
                <a:latin typeface="Arial"/>
                <a:ea typeface="Roboto"/>
              </a:rPr>
              <a:t>Bootstrap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or Alternative CSS Framework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 Be </a:t>
            </a:r>
            <a:r>
              <a:rPr lang="en-US" b="1" u="sng" strike="noStrike" dirty="0" smtClean="0">
                <a:solidFill>
                  <a:srgbClr val="000000"/>
                </a:solidFill>
                <a:latin typeface="Arial"/>
                <a:ea typeface="Roboto"/>
              </a:rPr>
              <a:t>Deployed</a:t>
            </a:r>
            <a:r>
              <a:rPr lang="en-US" b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 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(Heroku or Firebase)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 Have </a:t>
            </a:r>
            <a:r>
              <a:rPr lang="en-US" b="1" u="sng" strike="noStrike" dirty="0" smtClean="0">
                <a:solidFill>
                  <a:srgbClr val="000000"/>
                </a:solidFill>
                <a:latin typeface="Arial"/>
                <a:ea typeface="Roboto"/>
              </a:rPr>
              <a:t>User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Input Validation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724</Words>
  <Application>Microsoft Office PowerPoint</Application>
  <PresentationFormat>On-screen Show (4:3)</PresentationFormat>
  <Paragraphs>213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Dan Kaltenbaugh</cp:lastModifiedBy>
  <cp:revision>1547</cp:revision>
  <cp:lastPrinted>2016-01-30T16:23:56Z</cp:lastPrinted>
  <dcterms:created xsi:type="dcterms:W3CDTF">2015-01-20T17:19:00Z</dcterms:created>
  <dcterms:modified xsi:type="dcterms:W3CDTF">2017-03-06T14:25:21Z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32</vt:i4>
  </property>
</Properties>
</file>