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擷取 windows 程式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9144000" cy="6165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16835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3999" cy="38884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4644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72816"/>
            <a:ext cx="8784976" cy="367240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784975" cy="46085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8568952" cy="403244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489654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8712968" cy="396044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3999" cy="410445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1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89654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132857"/>
            <a:ext cx="6984775" cy="194466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8965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784976" cy="482453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892480" cy="41044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44000" cy="446449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8784976" cy="367240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03244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784975" cy="3600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擷取 windows 程式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USER</cp:lastModifiedBy>
  <cp:revision>6</cp:revision>
  <dcterms:modified xsi:type="dcterms:W3CDTF">2022-11-07T11:35:12Z</dcterms:modified>
</cp:coreProperties>
</file>