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7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2398" y="1665962"/>
            <a:ext cx="6815669" cy="1720703"/>
          </a:xfrm>
        </p:spPr>
        <p:txBody>
          <a:bodyPr/>
          <a:lstStyle/>
          <a:p>
            <a:r>
              <a:rPr lang="en-US" altLang="zh-TW" dirty="0" smtClean="0"/>
              <a:t>4110E007</a:t>
            </a:r>
            <a:r>
              <a:rPr lang="zh-TW" altLang="en-US" dirty="0" smtClean="0"/>
              <a:t>高彬菖網路開發日記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高彬菖</a:t>
            </a:r>
            <a:endParaRPr lang="en-US" altLang="zh-TW" dirty="0" smtClean="0"/>
          </a:p>
          <a:p>
            <a:r>
              <a:rPr lang="zh-TW" altLang="en-US" dirty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曾龍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38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1039090"/>
            <a:ext cx="9601196" cy="59851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338" y="623455"/>
            <a:ext cx="4123113" cy="52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5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604" y="2557463"/>
            <a:ext cx="760614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285999"/>
            <a:ext cx="9601197" cy="39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第一支程式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51" y="2468881"/>
            <a:ext cx="9958647" cy="36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4110E007</a:t>
            </a:r>
            <a:r>
              <a:rPr lang="zh-TW" altLang="en-US" sz="1800" dirty="0" smtClean="0"/>
              <a:t>高彬菖網站開發日記</a:t>
            </a:r>
            <a:endParaRPr lang="en-US" altLang="zh-TW" sz="1800" dirty="0" smtClean="0"/>
          </a:p>
          <a:p>
            <a:r>
              <a:rPr lang="zh-TW" altLang="en-US" sz="1800" dirty="0"/>
              <a:t>開發動機</a:t>
            </a:r>
            <a:r>
              <a:rPr lang="en-US" altLang="zh-TW" sz="1800" dirty="0" smtClean="0"/>
              <a:t>:</a:t>
            </a:r>
          </a:p>
          <a:p>
            <a:r>
              <a:rPr lang="zh-TW" altLang="en-US" sz="1800" dirty="0"/>
              <a:t>關鍵技術</a:t>
            </a:r>
            <a:r>
              <a:rPr lang="en-US" altLang="zh-TW" sz="1800" dirty="0" smtClean="0"/>
              <a:t>:</a:t>
            </a:r>
          </a:p>
          <a:p>
            <a:r>
              <a:rPr lang="en-US" altLang="zh-TW" sz="1800" dirty="0" smtClean="0"/>
              <a:t>HTML</a:t>
            </a:r>
          </a:p>
          <a:p>
            <a:r>
              <a:rPr lang="en-US" altLang="zh-TW" sz="1800" dirty="0" smtClean="0"/>
              <a:t>CSS</a:t>
            </a:r>
          </a:p>
          <a:p>
            <a:r>
              <a:rPr lang="en-US" altLang="zh-TW" sz="1800" dirty="0" smtClean="0"/>
              <a:t>JAVASCRIPT</a:t>
            </a:r>
          </a:p>
          <a:p>
            <a:r>
              <a:rPr lang="en-US" altLang="zh-TW" sz="1800" dirty="0" smtClean="0"/>
              <a:t>PHP</a:t>
            </a:r>
          </a:p>
          <a:p>
            <a:r>
              <a:rPr lang="zh-TW" altLang="en-US" sz="1800" dirty="0"/>
              <a:t>網站畫面</a:t>
            </a:r>
          </a:p>
        </p:txBody>
      </p:sp>
    </p:spTree>
    <p:extLst>
      <p:ext uri="{BB962C8B-B14F-4D97-AF65-F5344CB8AC3E}">
        <p14:creationId xmlns:p14="http://schemas.microsoft.com/office/powerpoint/2010/main" val="3031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83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網站平台建置</a:t>
            </a:r>
            <a:r>
              <a:rPr lang="en-US" altLang="zh-TW" dirty="0" smtClean="0"/>
              <a:t>:XAMPP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3" y="2557463"/>
            <a:ext cx="5067820" cy="3317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73" y="2414711"/>
            <a:ext cx="4421225" cy="34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345" y="2582515"/>
            <a:ext cx="4554253" cy="3317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316" y="2723416"/>
            <a:ext cx="3444539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7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3" y="2557463"/>
            <a:ext cx="4057994" cy="3317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721" y="2484861"/>
            <a:ext cx="4185199" cy="34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8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596" y="2524212"/>
            <a:ext cx="4324002" cy="3317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702" y="2671101"/>
            <a:ext cx="3630324" cy="30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 rot="16200000">
            <a:off x="7773632" y="2086491"/>
            <a:ext cx="4893735" cy="2685014"/>
          </a:xfrm>
        </p:spPr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 err="1" smtClean="0"/>
              <a:t>xampp</a:t>
            </a:r>
            <a:r>
              <a:rPr lang="en-US" altLang="zh-TW" sz="2800" dirty="0" smtClean="0"/>
              <a:t>-control</a:t>
            </a:r>
            <a:endParaRPr lang="zh-TW" altLang="en-US" sz="2800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982131"/>
            <a:ext cx="7433026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0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啟動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xampp</a:t>
            </a:r>
            <a:r>
              <a:rPr lang="en-US" altLang="zh-TW" dirty="0"/>
              <a:t>-control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042" y="2540838"/>
            <a:ext cx="512368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4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</TotalTime>
  <Words>49</Words>
  <Application>Microsoft Office PowerPoint</Application>
  <PresentationFormat>寬螢幕</PresentationFormat>
  <Paragraphs>17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Garamond</vt:lpstr>
      <vt:lpstr>有機</vt:lpstr>
      <vt:lpstr>4110E007高彬菖網路開發日記</vt:lpstr>
      <vt:lpstr>AGENDA</vt:lpstr>
      <vt:lpstr>開發動機</vt:lpstr>
      <vt:lpstr>網站平台建置:XAMPP</vt:lpstr>
      <vt:lpstr>PowerPoint 簡報</vt:lpstr>
      <vt:lpstr>PowerPoint 簡報</vt:lpstr>
      <vt:lpstr>PowerPoint 簡報</vt:lpstr>
      <vt:lpstr>啟動 xampp-control</vt:lpstr>
      <vt:lpstr>啟動 xampp-control</vt:lpstr>
      <vt:lpstr>PowerPoint 簡報</vt:lpstr>
      <vt:lpstr>PowerPoint 簡報</vt:lpstr>
      <vt:lpstr>PowerPoint 簡報</vt:lpstr>
      <vt:lpstr>第一支程式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4110E007高彬菖網路開發日記</dc:title>
  <dc:creator>user</dc:creator>
  <cp:lastModifiedBy>user</cp:lastModifiedBy>
  <cp:revision>9</cp:revision>
  <dcterms:created xsi:type="dcterms:W3CDTF">2022-11-22T06:18:24Z</dcterms:created>
  <dcterms:modified xsi:type="dcterms:W3CDTF">2022-11-22T08:22:15Z</dcterms:modified>
</cp:coreProperties>
</file>