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061332057_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9061332057_7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06133205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06133205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061332057_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9061332057_7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061332057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9061332057_7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061332057_7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9061332057_7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061332057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061332057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061332057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061332057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ublic.tableau.com/views/BellabeatVisualizations_16972439038280/BellabeatDataVisualiza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ealth.clevelandclinic.org/calories-burned-in-a-da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Bellabeat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File created on: 10/17/2023 6:57:41 PM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Created By: Francis Bajamunde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210750" y="2571750"/>
            <a:ext cx="2722500" cy="5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0" y="431250"/>
            <a:ext cx="78015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1876625"/>
            <a:ext cx="78015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chemeClr val="accent5"/>
                </a:solidFill>
              </a:rPr>
              <a:t>Business Task:</a:t>
            </a:r>
            <a:r>
              <a:rPr lang="en-GB"/>
              <a:t> Perform an analysis using data generated from smart device usage and discover patterns and insights for use on Bellabeat Products.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Data used was collected from smart device usage of 33 users from April 12, 2016 to May 12, 2016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llabeat Data Visualizations1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00" y="100025"/>
            <a:ext cx="5210349" cy="49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479225" y="520800"/>
            <a:ext cx="35508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Calories burned between all users hovered between 2000 to 2500 Calories.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Steps between all users hover roughly between 6000 to 9000 steps.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Insight: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Calories burned and step count roughly follow the same pattern of peaks and valleys.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Insight: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 the course of a month, users never surpass 2500 calories on average, or 9000 steps on average.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llabeat Data Visualizations4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25" y="49038"/>
            <a:ext cx="5317824" cy="50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543800" y="262550"/>
            <a:ext cx="3335700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Sedentary time between all users stay consistently at 1000 minutes.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Active Time between all users stay roughly between 300 and 200 minutes.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Insight: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spend more time sedentary, than active during the recorded time frame.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llabeat Data Visualizations5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0" y="38750"/>
            <a:ext cx="5339502" cy="50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543800" y="262550"/>
            <a:ext cx="34002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Recorded Lightly Active Minutes have a large amount of variation, with values fluctuating between 160 to 240 minutes.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Average Very Active Minutes only slightly surpass Average Fairly Active Minutes.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Very Active Minutes hover between 20 to 30 minutes on average.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Fairly Active Minutes hover between 10 to 20 minutes on average.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Insight: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Users spend more time Lightly Active, than Fairly or Very Active.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682225" y="2500725"/>
            <a:ext cx="19908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8"/>
          <p:cNvSpPr txBox="1"/>
          <p:nvPr>
            <p:ph type="ctrTitle"/>
          </p:nvPr>
        </p:nvSpPr>
        <p:spPr>
          <a:xfrm>
            <a:off x="671250" y="377450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71250" y="1521525"/>
            <a:ext cx="78015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According to Online Sources, adults burn an average of 1300 to 2000 calories a day without working out </a:t>
            </a:r>
            <a:r>
              <a:rPr baseline="30000" lang="en-GB" u="sng">
                <a:solidFill>
                  <a:schemeClr val="hlink"/>
                </a:solidFill>
                <a:hlinkClick r:id="rId3"/>
              </a:rPr>
              <a:t>[1]</a:t>
            </a:r>
            <a:r>
              <a:rPr lang="en-GB"/>
              <a:t>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Average Calories Burned don’t exceed 2500 Calories, only 500 Calories more than the average.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Sedentary Time exceeds active time, while Lightly active </a:t>
            </a:r>
            <a:r>
              <a:rPr lang="en-GB"/>
              <a:t>minutes</a:t>
            </a:r>
            <a:r>
              <a:rPr lang="en-GB"/>
              <a:t> exceed both Fairly and Very Active Minutes.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>
                <a:solidFill>
                  <a:schemeClr val="accent5"/>
                </a:solidFill>
              </a:rPr>
              <a:t>Conclusion: </a:t>
            </a:r>
            <a:r>
              <a:rPr lang="en-GB"/>
              <a:t>Users don’t use their smart devices primarily for working out, physical activity, or burning calories.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3811350" y="2511500"/>
            <a:ext cx="1915500" cy="79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671250" y="198000"/>
            <a:ext cx="78015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671250" y="1370875"/>
            <a:ext cx="78015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Since users don’t have a tendency to use their smart devices for exercise, emphasis should be placed on making products appealing for daily use.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In this case, </a:t>
            </a:r>
            <a:r>
              <a:rPr lang="en-GB"/>
              <a:t>the</a:t>
            </a:r>
            <a:r>
              <a:rPr lang="en-GB"/>
              <a:t> </a:t>
            </a:r>
            <a:r>
              <a:rPr lang="en-GB">
                <a:solidFill>
                  <a:schemeClr val="accent5"/>
                </a:solidFill>
              </a:rPr>
              <a:t>Bellabeat App</a:t>
            </a:r>
            <a:r>
              <a:rPr lang="en-GB">
                <a:solidFill>
                  <a:schemeClr val="accent5"/>
                </a:solidFill>
              </a:rPr>
              <a:t>,</a:t>
            </a:r>
            <a:r>
              <a:rPr lang="en-GB">
                <a:solidFill>
                  <a:schemeClr val="accent5"/>
                </a:solidFill>
              </a:rPr>
              <a:t> Leaf Tracker, </a:t>
            </a:r>
            <a:r>
              <a:rPr lang="en-GB"/>
              <a:t>and the</a:t>
            </a:r>
            <a:r>
              <a:rPr lang="en-GB">
                <a:solidFill>
                  <a:schemeClr val="accent5"/>
                </a:solidFill>
              </a:rPr>
              <a:t> Time Wellness Watch</a:t>
            </a:r>
            <a:r>
              <a:rPr lang="en-GB">
                <a:solidFill>
                  <a:schemeClr val="lt2"/>
                </a:solidFill>
              </a:rPr>
              <a:t> </a:t>
            </a:r>
            <a:r>
              <a:rPr lang="en-GB"/>
              <a:t>are the best products to target this consumer need, since they provide a wide range of uses such as tracking health data like activity, stress, and sleep.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Marketing strategy should focus on </a:t>
            </a:r>
            <a:r>
              <a:rPr lang="en-GB">
                <a:solidFill>
                  <a:schemeClr val="accent5"/>
                </a:solidFill>
              </a:rPr>
              <a:t>the variety of features these products have, and how these products can be helpful companions to users in their daily lives.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