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A6EC-5A4B-4C61-9352-E8328A0A48A5}" v="136" dt="2025-04-01T06:20:59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3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4-01T06:21:00.303" v="423" actId="478"/>
      <pc:docMkLst>
        <pc:docMk/>
      </pc:docMkLst>
      <pc:sldChg chg="modSp mod">
        <pc:chgData name="Frank Bauernoeppel" userId="08e9d1d1b3ac9846" providerId="LiveId" clId="{565BA6EC-5A4B-4C61-9352-E8328A0A48A5}" dt="2025-03-29T13:29:18.987" v="117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</pc:sldChg>
      <pc:sldChg chg="addSp delSp modSp add mod ord">
        <pc:chgData name="Frank Bauernoeppel" userId="08e9d1d1b3ac9846" providerId="LiveId" clId="{565BA6EC-5A4B-4C61-9352-E8328A0A48A5}" dt="2025-03-30T13:40:26.631" v="410" actId="478"/>
        <pc:sldMkLst>
          <pc:docMk/>
          <pc:sldMk cId="2087631812" sldId="257"/>
        </pc:sldMkLst>
        <pc:spChg chg="add mod">
          <ac:chgData name="Frank Bauernoeppel" userId="08e9d1d1b3ac9846" providerId="LiveId" clId="{565BA6EC-5A4B-4C61-9352-E8328A0A48A5}" dt="2025-03-30T10:13:14.979" v="401"/>
          <ac:spMkLst>
            <pc:docMk/>
            <pc:sldMk cId="2087631812" sldId="257"/>
            <ac:spMk id="11" creationId="{FE1E34E3-610D-8BE5-E613-C8D58B69DDB7}"/>
          </ac:spMkLst>
        </pc:spChg>
        <pc:spChg chg="add mod">
          <ac:chgData name="Frank Bauernoeppel" userId="08e9d1d1b3ac9846" providerId="LiveId" clId="{565BA6EC-5A4B-4C61-9352-E8328A0A48A5}" dt="2025-03-30T10:13:43.676" v="402"/>
          <ac:spMkLst>
            <pc:docMk/>
            <pc:sldMk cId="2087631812" sldId="257"/>
            <ac:spMk id="12" creationId="{B7BA9E69-D51B-4A6A-463F-093A7F152515}"/>
          </ac:spMkLst>
        </pc:spChg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mod">
          <ac:chgData name="Frank Bauernoeppel" userId="08e9d1d1b3ac9846" providerId="LiveId" clId="{565BA6EC-5A4B-4C61-9352-E8328A0A48A5}" dt="2025-03-29T19:07:28.389" v="221" actId="1076"/>
          <ac:picMkLst>
            <pc:docMk/>
            <pc:sldMk cId="2087631812" sldId="257"/>
            <ac:picMk id="5" creationId="{03E702D6-40A3-F2BE-2BD9-0EE3A76AD4AC}"/>
          </ac:picMkLst>
        </pc:picChg>
        <pc:cxnChg chg="add mod">
          <ac:chgData name="Frank Bauernoeppel" userId="08e9d1d1b3ac9846" providerId="LiveId" clId="{565BA6EC-5A4B-4C61-9352-E8328A0A48A5}" dt="2025-03-29T19:07:03.740" v="216" actId="14100"/>
          <ac:cxnSpMkLst>
            <pc:docMk/>
            <pc:sldMk cId="2087631812" sldId="257"/>
            <ac:cxnSpMk id="6" creationId="{3A2ADB72-FCED-7836-377F-15D537D1654D}"/>
          </ac:cxnSpMkLst>
        </pc:cxnChg>
        <pc:cxnChg chg="mod">
          <ac:chgData name="Frank Bauernoeppel" userId="08e9d1d1b3ac9846" providerId="LiveId" clId="{565BA6EC-5A4B-4C61-9352-E8328A0A48A5}" dt="2025-03-30T10:12:02.424" v="395" actId="1037"/>
          <ac:cxnSpMkLst>
            <pc:docMk/>
            <pc:sldMk cId="2087631812" sldId="257"/>
            <ac:cxnSpMk id="8" creationId="{8D6ABFD2-AF3C-D644-7091-89B4D01864FB}"/>
          </ac:cxnSpMkLst>
        </pc:cxnChg>
        <pc:cxnChg chg="add mod">
          <ac:chgData name="Frank Bauernoeppel" userId="08e9d1d1b3ac9846" providerId="LiveId" clId="{565BA6EC-5A4B-4C61-9352-E8328A0A48A5}" dt="2025-03-29T19:06:45.784" v="212" actId="14100"/>
          <ac:cxnSpMkLst>
            <pc:docMk/>
            <pc:sldMk cId="2087631812" sldId="257"/>
            <ac:cxnSpMk id="9" creationId="{96FCF92F-F72A-C015-B0EE-3F43CAF0502E}"/>
          </ac:cxnSpMkLst>
        </pc:cxnChg>
        <pc:cxnChg chg="add mod">
          <ac:chgData name="Frank Bauernoeppel" userId="08e9d1d1b3ac9846" providerId="LiveId" clId="{565BA6EC-5A4B-4C61-9352-E8328A0A48A5}" dt="2025-03-30T10:04:51.485" v="341"/>
          <ac:cxnSpMkLst>
            <pc:docMk/>
            <pc:sldMk cId="2087631812" sldId="257"/>
            <ac:cxnSpMk id="10" creationId="{BC192369-9BD5-B623-3D1B-146099210DA2}"/>
          </ac:cxnSpMkLst>
        </pc:cxnChg>
        <pc:cxnChg chg="add mod">
          <ac:chgData name="Frank Bauernoeppel" userId="08e9d1d1b3ac9846" providerId="LiveId" clId="{565BA6EC-5A4B-4C61-9352-E8328A0A48A5}" dt="2025-03-29T19:07:39.578" v="230" actId="1035"/>
          <ac:cxnSpMkLst>
            <pc:docMk/>
            <pc:sldMk cId="2087631812" sldId="257"/>
            <ac:cxnSpMk id="22" creationId="{57C5C4DD-DFB5-5CCD-4F10-AE55536177AC}"/>
          </ac:cxnSpMkLst>
        </pc:cxn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</pc:sldChg>
      <pc:sldChg chg="addSp delSp modSp add mod ord">
        <pc:chgData name="Frank Bauernoeppel" userId="08e9d1d1b3ac9846" providerId="LiveId" clId="{565BA6EC-5A4B-4C61-9352-E8328A0A48A5}" dt="2025-03-30T10:15:01.668" v="404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1" creationId="{AFD6D6F0-E38C-D0DA-C646-49A536CE0E6A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2" creationId="{3D96BFEF-2A7D-895C-A368-68679695A2A2}"/>
          </ac:spMkLst>
        </pc:spChg>
        <pc:spChg chg="add mod">
          <ac:chgData name="Frank Bauernoeppel" userId="08e9d1d1b3ac9846" providerId="LiveId" clId="{565BA6EC-5A4B-4C61-9352-E8328A0A48A5}" dt="2025-03-30T10:13:14.013" v="400"/>
          <ac:spMkLst>
            <pc:docMk/>
            <pc:sldMk cId="939244012" sldId="258"/>
            <ac:spMk id="15" creationId="{64A0514F-28A1-AC7C-61B8-82C4F77B75BA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cxnChg chg="add mod">
          <ac:chgData name="Frank Bauernoeppel" userId="08e9d1d1b3ac9846" providerId="LiveId" clId="{565BA6EC-5A4B-4C61-9352-E8328A0A48A5}" dt="2025-03-30T06:18:39.187" v="327"/>
          <ac:cxnSpMkLst>
            <pc:docMk/>
            <pc:sldMk cId="939244012" sldId="258"/>
            <ac:cxnSpMk id="8" creationId="{5C9FD4A0-1831-4D2D-C6B5-20109DCF4080}"/>
          </ac:cxnSpMkLst>
        </pc:cxnChg>
        <pc:cxnChg chg="add mod">
          <ac:chgData name="Frank Bauernoeppel" userId="08e9d1d1b3ac9846" providerId="LiveId" clId="{565BA6EC-5A4B-4C61-9352-E8328A0A48A5}" dt="2025-03-30T10:04:50.680" v="340"/>
          <ac:cxnSpMkLst>
            <pc:docMk/>
            <pc:sldMk cId="939244012" sldId="258"/>
            <ac:cxnSpMk id="9" creationId="{1BD701F5-AE65-B30E-1A1A-9AB9FF99BBEA}"/>
          </ac:cxnSpMkLst>
        </pc:cxnChg>
        <pc:cxnChg chg="add mod">
          <ac:chgData name="Frank Bauernoeppel" userId="08e9d1d1b3ac9846" providerId="LiveId" clId="{565BA6EC-5A4B-4C61-9352-E8328A0A48A5}" dt="2025-03-30T10:12:35.942" v="397" actId="1037"/>
          <ac:cxnSpMkLst>
            <pc:docMk/>
            <pc:sldMk cId="939244012" sldId="258"/>
            <ac:cxnSpMk id="10" creationId="{52B64E1A-258C-50B9-57F3-2E3D4BF1877F}"/>
          </ac:cxnSpMkLst>
        </pc:cxnChg>
        <pc:cxnChg chg="add mod">
          <ac:chgData name="Frank Bauernoeppel" userId="08e9d1d1b3ac9846" providerId="LiveId" clId="{565BA6EC-5A4B-4C61-9352-E8328A0A48A5}" dt="2025-03-30T10:12:50.311" v="398"/>
          <ac:cxnSpMkLst>
            <pc:docMk/>
            <pc:sldMk cId="939244012" sldId="258"/>
            <ac:cxnSpMk id="13" creationId="{C75EEA64-F73B-7472-D1AB-1AC73D6C24AE}"/>
          </ac:cxnSpMkLst>
        </pc:cxnChg>
        <pc:cxnChg chg="add mod">
          <ac:chgData name="Frank Bauernoeppel" userId="08e9d1d1b3ac9846" providerId="LiveId" clId="{565BA6EC-5A4B-4C61-9352-E8328A0A48A5}" dt="2025-03-30T10:15:01.668" v="404"/>
          <ac:cxnSpMkLst>
            <pc:docMk/>
            <pc:sldMk cId="939244012" sldId="258"/>
            <ac:cxnSpMk id="16" creationId="{82728AC8-B813-27E2-B5F5-0AC7C20F7B28}"/>
          </ac:cxnSpMkLst>
        </pc:cxn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3-30T10:15:05.826" v="406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0" creationId="{6E8D2890-ADDE-6096-93F7-D1735B746EE0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1" creationId="{72DB5FF2-CAA8-F382-8FF8-7BB957D3CD7D}"/>
          </ac:spMkLst>
        </pc:spChg>
        <pc:spChg chg="add mod">
          <ac:chgData name="Frank Bauernoeppel" userId="08e9d1d1b3ac9846" providerId="LiveId" clId="{565BA6EC-5A4B-4C61-9352-E8328A0A48A5}" dt="2025-03-30T10:13:12.468" v="399"/>
          <ac:spMkLst>
            <pc:docMk/>
            <pc:sldMk cId="3687463488" sldId="259"/>
            <ac:spMk id="17" creationId="{C3AF1F89-E740-A16D-1ECA-FE615DE94982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cxnChg chg="add mod">
          <ac:chgData name="Frank Bauernoeppel" userId="08e9d1d1b3ac9846" providerId="LiveId" clId="{565BA6EC-5A4B-4C61-9352-E8328A0A48A5}" dt="2025-03-30T06:18:38.293" v="326"/>
          <ac:cxnSpMkLst>
            <pc:docMk/>
            <pc:sldMk cId="3687463488" sldId="259"/>
            <ac:cxnSpMk id="8" creationId="{9AEB776A-919E-5114-87F3-3F78DA36CD16}"/>
          </ac:cxnSpMkLst>
        </pc:cxnChg>
        <pc:cxnChg chg="add mod">
          <ac:chgData name="Frank Bauernoeppel" userId="08e9d1d1b3ac9846" providerId="LiveId" clId="{565BA6EC-5A4B-4C61-9352-E8328A0A48A5}" dt="2025-03-30T10:04:49.927" v="339"/>
          <ac:cxnSpMkLst>
            <pc:docMk/>
            <pc:sldMk cId="3687463488" sldId="259"/>
            <ac:cxnSpMk id="9" creationId="{E3785B08-467C-6AFF-593D-065E8268DCE8}"/>
          </ac:cxnSpMkLst>
        </pc:cxnChg>
        <pc:cxnChg chg="add mod">
          <ac:chgData name="Frank Bauernoeppel" userId="08e9d1d1b3ac9846" providerId="LiveId" clId="{565BA6EC-5A4B-4C61-9352-E8328A0A48A5}" dt="2025-03-30T10:11:04.478" v="380"/>
          <ac:cxnSpMkLst>
            <pc:docMk/>
            <pc:sldMk cId="3687463488" sldId="259"/>
            <ac:cxnSpMk id="13" creationId="{A8F05292-4C93-77CD-E5E2-CC6D61E6C08D}"/>
          </ac:cxnSpMkLst>
        </pc:cxnChg>
        <pc:cxnChg chg="add mod">
          <ac:chgData name="Frank Bauernoeppel" userId="08e9d1d1b3ac9846" providerId="LiveId" clId="{565BA6EC-5A4B-4C61-9352-E8328A0A48A5}" dt="2025-03-30T10:12:08.034" v="396" actId="1037"/>
          <ac:cxnSpMkLst>
            <pc:docMk/>
            <pc:sldMk cId="3687463488" sldId="259"/>
            <ac:cxnSpMk id="16" creationId="{6F85C689-A7BC-8BE5-8B54-80CD8368D294}"/>
          </ac:cxnSpMkLst>
        </pc:cxnChg>
        <pc:cxnChg chg="add mod">
          <ac:chgData name="Frank Bauernoeppel" userId="08e9d1d1b3ac9846" providerId="LiveId" clId="{565BA6EC-5A4B-4C61-9352-E8328A0A48A5}" dt="2025-03-30T10:15:05.826" v="406"/>
          <ac:cxnSpMkLst>
            <pc:docMk/>
            <pc:sldMk cId="3687463488" sldId="259"/>
            <ac:cxnSpMk id="18" creationId="{69668BF5-4CD4-18AD-8E44-4D8F148DCBA8}"/>
          </ac:cxnSpMkLst>
        </pc:cxn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</pc:sldChg>
      <pc:sldChg chg="addSp delSp modSp add mod ord">
        <pc:chgData name="Frank Bauernoeppel" userId="08e9d1d1b3ac9846" providerId="LiveId" clId="{565BA6EC-5A4B-4C61-9352-E8328A0A48A5}" dt="2025-03-30T10:09:36.941" v="377" actId="478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3-29T14:38:36.888" v="193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0" creationId="{3F10264C-733F-AA6A-E6FB-CBD01D6DBEA3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2" creationId="{A0B475E7-B2F6-EC8E-97FE-E018C843427D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cxnChg chg="add mod">
          <ac:chgData name="Frank Bauernoeppel" userId="08e9d1d1b3ac9846" providerId="LiveId" clId="{565BA6EC-5A4B-4C61-9352-E8328A0A48A5}" dt="2025-03-30T06:18:37.259" v="325"/>
          <ac:cxnSpMkLst>
            <pc:docMk/>
            <pc:sldMk cId="3991398481" sldId="260"/>
            <ac:cxnSpMk id="8" creationId="{6034C7D4-29B4-AA3C-A12C-1BC7E804EF45}"/>
          </ac:cxnSpMkLst>
        </pc:cxnChg>
        <pc:cxnChg chg="add mod">
          <ac:chgData name="Frank Bauernoeppel" userId="08e9d1d1b3ac9846" providerId="LiveId" clId="{565BA6EC-5A4B-4C61-9352-E8328A0A48A5}" dt="2025-03-30T10:04:49.116" v="338"/>
          <ac:cxnSpMkLst>
            <pc:docMk/>
            <pc:sldMk cId="3991398481" sldId="260"/>
            <ac:cxnSpMk id="9" creationId="{1A5B0B80-45D4-E90D-90CD-E0A1ED19C136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3" creationId="{0774A7F5-5DFB-9EFC-4F93-314D80222BA3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5" creationId="{FBC7DBD0-AF1C-9DF5-7F68-D195F3313098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6" creationId="{FD7F1350-B25C-C006-D98B-2B8C5E7A0A67}"/>
          </ac:cxnSpMkLst>
        </pc:cxn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delSp modSp add mod">
        <pc:chgData name="Frank Bauernoeppel" userId="08e9d1d1b3ac9846" providerId="LiveId" clId="{565BA6EC-5A4B-4C61-9352-E8328A0A48A5}" dt="2025-04-01T06:21:00.303" v="423" actId="478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0" creationId="{784F44CC-2181-3909-6559-2E4C026BAA89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1" creationId="{9957571C-2B24-3B21-529E-0DAAD2F5C63C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2" creationId="{10E097C6-541B-B68D-C029-096C546F8464}"/>
          </ac:spMkLst>
        </pc:spChg>
        <pc:spChg chg="add del mod">
          <ac:chgData name="Frank Bauernoeppel" userId="08e9d1d1b3ac9846" providerId="LiveId" clId="{565BA6EC-5A4B-4C61-9352-E8328A0A48A5}" dt="2025-04-01T06:21:00.303" v="423" actId="478"/>
          <ac:spMkLst>
            <pc:docMk/>
            <pc:sldMk cId="3492074713" sldId="261"/>
            <ac:spMk id="20" creationId="{EC6186C4-C4B3-B004-0FB3-82F5BF7EB6C1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picChg chg="add del">
          <ac:chgData name="Frank Bauernoeppel" userId="08e9d1d1b3ac9846" providerId="LiveId" clId="{565BA6EC-5A4B-4C61-9352-E8328A0A48A5}" dt="2025-04-01T06:21:00.303" v="423" actId="478"/>
          <ac:picMkLst>
            <pc:docMk/>
            <pc:sldMk cId="3492074713" sldId="261"/>
            <ac:picMk id="5" creationId="{ECA27D85-B288-B209-4DA4-BA46DB6FA4D2}"/>
          </ac:picMkLst>
        </pc:picChg>
        <pc:picChg chg="add mod">
          <ac:chgData name="Frank Bauernoeppel" userId="08e9d1d1b3ac9846" providerId="LiveId" clId="{565BA6EC-5A4B-4C61-9352-E8328A0A48A5}" dt="2025-04-01T06:20:21.077" v="419"/>
          <ac:picMkLst>
            <pc:docMk/>
            <pc:sldMk cId="3492074713" sldId="261"/>
            <ac:picMk id="18" creationId="{1E33CD59-4C47-25F8-9B8F-900C977B1108}"/>
          </ac:picMkLst>
        </pc:picChg>
        <pc:picChg chg="add mod">
          <ac:chgData name="Frank Bauernoeppel" userId="08e9d1d1b3ac9846" providerId="LiveId" clId="{565BA6EC-5A4B-4C61-9352-E8328A0A48A5}" dt="2025-04-01T06:20:59.520" v="422"/>
          <ac:picMkLst>
            <pc:docMk/>
            <pc:sldMk cId="3492074713" sldId="261"/>
            <ac:picMk id="22" creationId="{BA061254-6612-71B0-3D36-B583232A55B8}"/>
          </ac:picMkLst>
        </pc:picChg>
        <pc:cxnChg chg="add mod">
          <ac:chgData name="Frank Bauernoeppel" userId="08e9d1d1b3ac9846" providerId="LiveId" clId="{565BA6EC-5A4B-4C61-9352-E8328A0A48A5}" dt="2025-03-30T06:18:36.014" v="324"/>
          <ac:cxnSpMkLst>
            <pc:docMk/>
            <pc:sldMk cId="3492074713" sldId="261"/>
            <ac:cxnSpMk id="8" creationId="{6D31071D-E7D2-8AA3-F2DB-01D3E053DC3E}"/>
          </ac:cxnSpMkLst>
        </pc:cxnChg>
        <pc:cxnChg chg="add mod">
          <ac:chgData name="Frank Bauernoeppel" userId="08e9d1d1b3ac9846" providerId="LiveId" clId="{565BA6EC-5A4B-4C61-9352-E8328A0A48A5}" dt="2025-03-30T10:04:48.346" v="337"/>
          <ac:cxnSpMkLst>
            <pc:docMk/>
            <pc:sldMk cId="3492074713" sldId="261"/>
            <ac:cxnSpMk id="9" creationId="{E77125CD-9733-BA19-BF85-B80EB97A3E11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3" creationId="{F29E135F-F06E-817A-EB66-78AE9B95875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4" creationId="{60016C0E-7A5E-C111-45D4-4D0BC65FBFA6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5" creationId="{28284F7F-50E7-59A1-3D92-28935EE2604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6" creationId="{D2BA9C20-A3C7-DD92-FBFA-60FAB6505B31}"/>
          </ac:cxnSpMkLst>
        </pc:cxnChg>
      </pc:sldChg>
      <pc:sldChg chg="addSp modSp add mod">
        <pc:chgData name="Frank Bauernoeppel" userId="08e9d1d1b3ac9846" providerId="LiveId" clId="{565BA6EC-5A4B-4C61-9352-E8328A0A48A5}" dt="2025-03-30T10:08:39.946" v="373" actId="1076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spChg chg="add mod">
          <ac:chgData name="Frank Bauernoeppel" userId="08e9d1d1b3ac9846" providerId="LiveId" clId="{565BA6EC-5A4B-4C61-9352-E8328A0A48A5}" dt="2025-03-30T10:06:56.051" v="346" actId="20577"/>
          <ac:spMkLst>
            <pc:docMk/>
            <pc:sldMk cId="1891121495" sldId="262"/>
            <ac:spMk id="10" creationId="{E4644156-048B-7BB8-F34D-C77F765C20BE}"/>
          </ac:spMkLst>
        </pc:spChg>
        <pc:spChg chg="add mod">
          <ac:chgData name="Frank Bauernoeppel" userId="08e9d1d1b3ac9846" providerId="LiveId" clId="{565BA6EC-5A4B-4C61-9352-E8328A0A48A5}" dt="2025-03-30T10:07:15.231" v="349" actId="20577"/>
          <ac:spMkLst>
            <pc:docMk/>
            <pc:sldMk cId="1891121495" sldId="262"/>
            <ac:spMk id="11" creationId="{9E3FA6EB-4EF6-19F6-F97B-01A6A29ED61D}"/>
          </ac:spMkLst>
        </pc:spChg>
        <pc:spChg chg="add mod">
          <ac:chgData name="Frank Bauernoeppel" userId="08e9d1d1b3ac9846" providerId="LiveId" clId="{565BA6EC-5A4B-4C61-9352-E8328A0A48A5}" dt="2025-03-30T10:07:25.782" v="353" actId="20577"/>
          <ac:spMkLst>
            <pc:docMk/>
            <pc:sldMk cId="1891121495" sldId="262"/>
            <ac:spMk id="12" creationId="{4B0687EE-3231-6E43-CE6D-0282A5B7B722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cxnChg chg="add mod">
          <ac:chgData name="Frank Bauernoeppel" userId="08e9d1d1b3ac9846" providerId="LiveId" clId="{565BA6EC-5A4B-4C61-9352-E8328A0A48A5}" dt="2025-03-30T06:18:33.150" v="323"/>
          <ac:cxnSpMkLst>
            <pc:docMk/>
            <pc:sldMk cId="1891121495" sldId="262"/>
            <ac:cxnSpMk id="8" creationId="{CF8AE3D7-11E5-9412-A61D-862840A4C4B7}"/>
          </ac:cxnSpMkLst>
        </pc:cxnChg>
        <pc:cxnChg chg="add mod">
          <ac:chgData name="Frank Bauernoeppel" userId="08e9d1d1b3ac9846" providerId="LiveId" clId="{565BA6EC-5A4B-4C61-9352-E8328A0A48A5}" dt="2025-03-30T10:04:47.477" v="336"/>
          <ac:cxnSpMkLst>
            <pc:docMk/>
            <pc:sldMk cId="1891121495" sldId="262"/>
            <ac:cxnSpMk id="9" creationId="{D476A12D-812C-7E21-F4C3-7BA94131C6F0}"/>
          </ac:cxnSpMkLst>
        </pc:cxnChg>
        <pc:cxnChg chg="add mod">
          <ac:chgData name="Frank Bauernoeppel" userId="08e9d1d1b3ac9846" providerId="LiveId" clId="{565BA6EC-5A4B-4C61-9352-E8328A0A48A5}" dt="2025-03-30T10:08:05.241" v="360" actId="1035"/>
          <ac:cxnSpMkLst>
            <pc:docMk/>
            <pc:sldMk cId="1891121495" sldId="262"/>
            <ac:cxnSpMk id="13" creationId="{0BFBD2D1-809A-5D23-EFC8-1678C19B50F0}"/>
          </ac:cxnSpMkLst>
        </pc:cxnChg>
        <pc:cxnChg chg="add mod">
          <ac:chgData name="Frank Bauernoeppel" userId="08e9d1d1b3ac9846" providerId="LiveId" clId="{565BA6EC-5A4B-4C61-9352-E8328A0A48A5}" dt="2025-03-30T10:08:21.992" v="364" actId="1035"/>
          <ac:cxnSpMkLst>
            <pc:docMk/>
            <pc:sldMk cId="1891121495" sldId="262"/>
            <ac:cxnSpMk id="14" creationId="{68DF7C94-67AA-F3C7-B8D9-746B751300B8}"/>
          </ac:cxnSpMkLst>
        </pc:cxnChg>
        <pc:cxnChg chg="add mod">
          <ac:chgData name="Frank Bauernoeppel" userId="08e9d1d1b3ac9846" providerId="LiveId" clId="{565BA6EC-5A4B-4C61-9352-E8328A0A48A5}" dt="2025-03-30T10:08:39.946" v="373" actId="1076"/>
          <ac:cxnSpMkLst>
            <pc:docMk/>
            <pc:sldMk cId="1891121495" sldId="262"/>
            <ac:cxnSpMk id="15" creationId="{07883587-4535-A1FF-A38E-C5C0530A25D4}"/>
          </ac:cxnSpMkLst>
        </pc:cxnChg>
        <pc:cxnChg chg="add mod">
          <ac:chgData name="Frank Bauernoeppel" userId="08e9d1d1b3ac9846" providerId="LiveId" clId="{565BA6EC-5A4B-4C61-9352-E8328A0A48A5}" dt="2025-03-30T10:08:36.858" v="372" actId="1076"/>
          <ac:cxnSpMkLst>
            <pc:docMk/>
            <pc:sldMk cId="1891121495" sldId="262"/>
            <ac:cxnSpMk id="16" creationId="{E53C8635-96F1-7042-432A-83C491666097}"/>
          </ac:cxnSpMkLst>
        </pc:cxn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</pc:sldChg>
      <pc:sldChg chg="addSp modSp add mod">
        <pc:chgData name="Frank Bauernoeppel" userId="08e9d1d1b3ac9846" providerId="LiveId" clId="{565BA6EC-5A4B-4C61-9352-E8328A0A48A5}" dt="2025-03-30T10:15:11.045" v="407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spChg chg="add mod">
          <ac:chgData name="Frank Bauernoeppel" userId="08e9d1d1b3ac9846" providerId="LiveId" clId="{565BA6EC-5A4B-4C61-9352-E8328A0A48A5}" dt="2025-03-30T05:45:18.806" v="266" actId="1076"/>
          <ac:spMkLst>
            <pc:docMk/>
            <pc:sldMk cId="1215913686" sldId="264"/>
            <ac:spMk id="8" creationId="{913BE5F2-0F9E-2B55-B690-75E722D3A49F}"/>
          </ac:spMkLst>
        </pc:spChg>
        <pc:spChg chg="add mod">
          <ac:chgData name="Frank Bauernoeppel" userId="08e9d1d1b3ac9846" providerId="LiveId" clId="{565BA6EC-5A4B-4C61-9352-E8328A0A48A5}" dt="2025-03-30T05:45:36.236" v="272" actId="1076"/>
          <ac:spMkLst>
            <pc:docMk/>
            <pc:sldMk cId="1215913686" sldId="264"/>
            <ac:spMk id="9" creationId="{AC46C8E5-AE4E-9F9D-B04C-29B9C514B3B6}"/>
          </ac:spMkLst>
        </pc:spChg>
        <pc:spChg chg="add mod">
          <ac:chgData name="Frank Bauernoeppel" userId="08e9d1d1b3ac9846" providerId="LiveId" clId="{565BA6EC-5A4B-4C61-9352-E8328A0A48A5}" dt="2025-03-30T05:45:59.061" v="279" actId="20577"/>
          <ac:spMkLst>
            <pc:docMk/>
            <pc:sldMk cId="1215913686" sldId="264"/>
            <ac:spMk id="10" creationId="{F0FC8D69-8EF6-96DD-0280-CDDA4DC25D9B}"/>
          </ac:spMkLst>
        </pc:spChg>
        <pc:spChg chg="add mod">
          <ac:chgData name="Frank Bauernoeppel" userId="08e9d1d1b3ac9846" providerId="LiveId" clId="{565BA6EC-5A4B-4C61-9352-E8328A0A48A5}" dt="2025-03-30T05:46:22.244" v="283" actId="20577"/>
          <ac:spMkLst>
            <pc:docMk/>
            <pc:sldMk cId="1215913686" sldId="264"/>
            <ac:spMk id="11" creationId="{492A93D2-0F4B-2456-A423-F4F81E233321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mod">
          <ac:chgData name="Frank Bauernoeppel" userId="08e9d1d1b3ac9846" providerId="LiveId" clId="{565BA6EC-5A4B-4C61-9352-E8328A0A48A5}" dt="2025-03-30T05:45:49.830" v="275" actId="1076"/>
          <ac:picMkLst>
            <pc:docMk/>
            <pc:sldMk cId="1215913686" sldId="264"/>
            <ac:picMk id="5" creationId="{63B123FD-2C93-A0D5-6756-E550E7CE2C10}"/>
          </ac:picMkLst>
        </pc:picChg>
        <pc:cxnChg chg="add mod">
          <ac:chgData name="Frank Bauernoeppel" userId="08e9d1d1b3ac9846" providerId="LiveId" clId="{565BA6EC-5A4B-4C61-9352-E8328A0A48A5}" dt="2025-03-30T06:14:30.409" v="299"/>
          <ac:cxnSpMkLst>
            <pc:docMk/>
            <pc:sldMk cId="1215913686" sldId="264"/>
            <ac:cxnSpMk id="12" creationId="{6FB7F771-C37C-87A1-3010-B2BDD5199457}"/>
          </ac:cxnSpMkLst>
        </pc:cxnChg>
        <pc:cxnChg chg="add mod">
          <ac:chgData name="Frank Bauernoeppel" userId="08e9d1d1b3ac9846" providerId="LiveId" clId="{565BA6EC-5A4B-4C61-9352-E8328A0A48A5}" dt="2025-03-30T06:17:50.722" v="322" actId="1035"/>
          <ac:cxnSpMkLst>
            <pc:docMk/>
            <pc:sldMk cId="1215913686" sldId="264"/>
            <ac:cxnSpMk id="13" creationId="{362AD250-F13D-BE22-6327-2B4167227209}"/>
          </ac:cxnSpMkLst>
        </pc:cxnChg>
        <pc:cxnChg chg="add mod">
          <ac:chgData name="Frank Bauernoeppel" userId="08e9d1d1b3ac9846" providerId="LiveId" clId="{565BA6EC-5A4B-4C61-9352-E8328A0A48A5}" dt="2025-03-30T10:04:45.592" v="335"/>
          <ac:cxnSpMkLst>
            <pc:docMk/>
            <pc:sldMk cId="1215913686" sldId="264"/>
            <ac:cxnSpMk id="14" creationId="{19D73A33-3612-30D8-E984-87257DB99149}"/>
          </ac:cxnSpMkLst>
        </pc:cxnChg>
        <pc:cxnChg chg="add mod">
          <ac:chgData name="Frank Bauernoeppel" userId="08e9d1d1b3ac9846" providerId="LiveId" clId="{565BA6EC-5A4B-4C61-9352-E8328A0A48A5}" dt="2025-03-30T10:15:11.045" v="407"/>
          <ac:cxnSpMkLst>
            <pc:docMk/>
            <pc:sldMk cId="1215913686" sldId="264"/>
            <ac:cxnSpMk id="15" creationId="{647D3BBD-1FD5-D0D4-D984-A2B3D1A81A50}"/>
          </ac:cxnSpMkLst>
        </pc:cxnChg>
      </pc:sldChg>
      <pc:sldChg chg="addSp modSp add mod">
        <pc:chgData name="Frank Bauernoeppel" userId="08e9d1d1b3ac9846" providerId="LiveId" clId="{565BA6EC-5A4B-4C61-9352-E8328A0A48A5}" dt="2025-03-30T13:42:14.463" v="418" actId="69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3-29T13:28:11.335" v="105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spChg chg="add mod">
          <ac:chgData name="Frank Bauernoeppel" userId="08e9d1d1b3ac9846" providerId="LiveId" clId="{565BA6EC-5A4B-4C61-9352-E8328A0A48A5}" dt="2025-03-30T06:15:43.160" v="304" actId="20577"/>
          <ac:spMkLst>
            <pc:docMk/>
            <pc:sldMk cId="1181838370" sldId="265"/>
            <ac:spMk id="9" creationId="{D1F7DE9E-6B42-0EA9-05E8-3D6C6CFDE0DD}"/>
          </ac:spMkLst>
        </pc:spChg>
        <pc:spChg chg="add mod">
          <ac:chgData name="Frank Bauernoeppel" userId="08e9d1d1b3ac9846" providerId="LiveId" clId="{565BA6EC-5A4B-4C61-9352-E8328A0A48A5}" dt="2025-03-30T06:16:04.957" v="308" actId="20577"/>
          <ac:spMkLst>
            <pc:docMk/>
            <pc:sldMk cId="1181838370" sldId="265"/>
            <ac:spMk id="10" creationId="{B4D59DC1-5B29-E2AC-1FAE-2FEAC07D009C}"/>
          </ac:spMkLst>
        </pc:spChg>
        <pc:spChg chg="add mod">
          <ac:chgData name="Frank Bauernoeppel" userId="08e9d1d1b3ac9846" providerId="LiveId" clId="{565BA6EC-5A4B-4C61-9352-E8328A0A48A5}" dt="2025-03-30T06:16:35.453" v="310"/>
          <ac:spMkLst>
            <pc:docMk/>
            <pc:sldMk cId="1181838370" sldId="265"/>
            <ac:spMk id="11" creationId="{E50AC1F1-B825-F042-E0D7-90E49B3B5A27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cxnChg chg="add mod">
          <ac:chgData name="Frank Bauernoeppel" userId="08e9d1d1b3ac9846" providerId="LiveId" clId="{565BA6EC-5A4B-4C61-9352-E8328A0A48A5}" dt="2025-03-30T06:15:30.418" v="301"/>
          <ac:cxnSpMkLst>
            <pc:docMk/>
            <pc:sldMk cId="1181838370" sldId="265"/>
            <ac:cxnSpMk id="8" creationId="{9A234841-09CE-509D-7D9D-C8922388A7E9}"/>
          </ac:cxnSpMkLst>
        </pc:cxnChg>
        <pc:cxnChg chg="add mod">
          <ac:chgData name="Frank Bauernoeppel" userId="08e9d1d1b3ac9846" providerId="LiveId" clId="{565BA6EC-5A4B-4C61-9352-E8328A0A48A5}" dt="2025-03-30T06:17:24.686" v="314"/>
          <ac:cxnSpMkLst>
            <pc:docMk/>
            <pc:sldMk cId="1181838370" sldId="265"/>
            <ac:cxnSpMk id="12" creationId="{37BD1AA3-963A-67D0-725B-84108B6D4505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3" creationId="{1C73D8B2-D6CF-57F0-2B26-BB4E7506639A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4" creationId="{FD30420A-10B8-5C8F-815D-842A8DE8546F}"/>
          </ac:cxnSpMkLst>
        </pc:cxnChg>
      </pc:sldChg>
      <pc:sldChg chg="addSp modSp add mod ord">
        <pc:chgData name="Frank Bauernoeppel" userId="08e9d1d1b3ac9846" providerId="LiveId" clId="{565BA6EC-5A4B-4C61-9352-E8328A0A48A5}" dt="2025-03-30T10:15:27.037" v="409" actId="1076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spChg chg="add mod">
          <ac:chgData name="Frank Bauernoeppel" userId="08e9d1d1b3ac9846" providerId="LiveId" clId="{565BA6EC-5A4B-4C61-9352-E8328A0A48A5}" dt="2025-03-30T05:47:50.805" v="284"/>
          <ac:spMkLst>
            <pc:docMk/>
            <pc:sldMk cId="1865865414" sldId="266"/>
            <ac:spMk id="8" creationId="{E39D832E-9E03-DE1F-4D87-F50FD881B3CD}"/>
          </ac:spMkLst>
        </pc:spChg>
        <pc:spChg chg="add mod">
          <ac:chgData name="Frank Bauernoeppel" userId="08e9d1d1b3ac9846" providerId="LiveId" clId="{565BA6EC-5A4B-4C61-9352-E8328A0A48A5}" dt="2025-03-30T05:48:20.451" v="296" actId="1037"/>
          <ac:spMkLst>
            <pc:docMk/>
            <pc:sldMk cId="1865865414" sldId="266"/>
            <ac:spMk id="9" creationId="{A015BC45-2DA2-36BE-C0AC-CEDD03CDBC76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0" creationId="{0A12EB91-A523-7FF8-9121-694DA5F341D1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1" creationId="{FA14FD16-C8EC-F0DA-628D-3AE3008E7EC0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cxnChg chg="add mod">
          <ac:chgData name="Frank Bauernoeppel" userId="08e9d1d1b3ac9846" providerId="LiveId" clId="{565BA6EC-5A4B-4C61-9352-E8328A0A48A5}" dt="2025-03-30T06:14:31.516" v="300"/>
          <ac:cxnSpMkLst>
            <pc:docMk/>
            <pc:sldMk cId="1865865414" sldId="266"/>
            <ac:cxnSpMk id="12" creationId="{4FDC38A6-98F4-9F31-0F80-A8FFD2F8E770}"/>
          </ac:cxnSpMkLst>
        </pc:cxnChg>
        <pc:cxnChg chg="add mod">
          <ac:chgData name="Frank Bauernoeppel" userId="08e9d1d1b3ac9846" providerId="LiveId" clId="{565BA6EC-5A4B-4C61-9352-E8328A0A48A5}" dt="2025-03-30T10:04:30.315" v="334" actId="1076"/>
          <ac:cxnSpMkLst>
            <pc:docMk/>
            <pc:sldMk cId="1865865414" sldId="266"/>
            <ac:cxnSpMk id="15" creationId="{7A9DF02B-5CD8-20CA-533A-044EB164BB26}"/>
          </ac:cxnSpMkLst>
        </pc:cxnChg>
        <pc:cxnChg chg="add mod">
          <ac:chgData name="Frank Bauernoeppel" userId="08e9d1d1b3ac9846" providerId="LiveId" clId="{565BA6EC-5A4B-4C61-9352-E8328A0A48A5}" dt="2025-03-30T10:15:27.037" v="409" actId="1076"/>
          <ac:cxnSpMkLst>
            <pc:docMk/>
            <pc:sldMk cId="1865865414" sldId="266"/>
            <ac:cxnSpMk id="16" creationId="{45E0BF9C-5A2C-DD24-25E1-03C4D8AF9F82}"/>
          </ac:cxnSpMkLst>
        </pc:cxnChg>
      </pc:sldChg>
      <pc:sldChg chg="addSp modSp add mod">
        <pc:chgData name="Frank Bauernoeppel" userId="08e9d1d1b3ac9846" providerId="LiveId" clId="{565BA6EC-5A4B-4C61-9352-E8328A0A48A5}" dt="2025-03-30T13:41:40.612" v="412" actId="107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3-29T13:28:07.518" v="104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spChg chg="add mod">
          <ac:chgData name="Frank Bauernoeppel" userId="08e9d1d1b3ac9846" providerId="LiveId" clId="{565BA6EC-5A4B-4C61-9352-E8328A0A48A5}" dt="2025-03-30T06:16:10.683" v="309"/>
          <ac:spMkLst>
            <pc:docMk/>
            <pc:sldMk cId="3316073831" sldId="267"/>
            <ac:spMk id="8" creationId="{AC977E02-C7A5-89ED-E4A4-87742BDB2335}"/>
          </ac:spMkLst>
        </pc:spChg>
        <pc:spChg chg="add mod">
          <ac:chgData name="Frank Bauernoeppel" userId="08e9d1d1b3ac9846" providerId="LiveId" clId="{565BA6EC-5A4B-4C61-9352-E8328A0A48A5}" dt="2025-03-30T06:16:36.548" v="311"/>
          <ac:spMkLst>
            <pc:docMk/>
            <pc:sldMk cId="3316073831" sldId="267"/>
            <ac:spMk id="9" creationId="{7E5F7DD8-0A7F-D681-8D8A-213F3663C10B}"/>
          </ac:spMkLst>
        </pc:spChg>
        <pc:spChg chg="add mod">
          <ac:chgData name="Frank Bauernoeppel" userId="08e9d1d1b3ac9846" providerId="LiveId" clId="{565BA6EC-5A4B-4C61-9352-E8328A0A48A5}" dt="2025-03-30T06:16:56.790" v="312"/>
          <ac:spMkLst>
            <pc:docMk/>
            <pc:sldMk cId="3316073831" sldId="267"/>
            <ac:spMk id="11" creationId="{BCBC8643-E306-8D52-A9ED-96FFE01EF964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cxnChg chg="add mod">
          <ac:chgData name="Frank Bauernoeppel" userId="08e9d1d1b3ac9846" providerId="LiveId" clId="{565BA6EC-5A4B-4C61-9352-E8328A0A48A5}" dt="2025-03-30T06:16:56.790" v="312"/>
          <ac:cxnSpMkLst>
            <pc:docMk/>
            <pc:sldMk cId="3316073831" sldId="267"/>
            <ac:cxnSpMk id="10" creationId="{CA7EC5F3-C61E-867E-7F8B-A642D6921B6A}"/>
          </ac:cxnSpMkLst>
        </pc:cxnChg>
        <pc:cxnChg chg="add mod">
          <ac:chgData name="Frank Bauernoeppel" userId="08e9d1d1b3ac9846" providerId="LiveId" clId="{565BA6EC-5A4B-4C61-9352-E8328A0A48A5}" dt="2025-03-30T06:17:23.184" v="313"/>
          <ac:cxnSpMkLst>
            <pc:docMk/>
            <pc:sldMk cId="3316073831" sldId="267"/>
            <ac:cxnSpMk id="12" creationId="{8C730046-348A-5C9B-34AB-C39FE8BA9A04}"/>
          </ac:cxnSpMkLst>
        </pc:cxnChg>
        <pc:cxnChg chg="add mod">
          <ac:chgData name="Frank Bauernoeppel" userId="08e9d1d1b3ac9846" providerId="LiveId" clId="{565BA6EC-5A4B-4C61-9352-E8328A0A48A5}" dt="2025-03-30T13:41:40.612" v="412" actId="1076"/>
          <ac:cxnSpMkLst>
            <pc:docMk/>
            <pc:sldMk cId="3316073831" sldId="267"/>
            <ac:cxnSpMk id="13" creationId="{69A90B8D-ECB9-4071-91CD-6E9AF42F83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#simm8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2356AD3-AC4E-1801-D056-F60D417C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234841-09CE-509D-7D9D-C8922388A7E9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1F7DE9E-6B42-0EA9-05E8-3D6C6CFDE0DD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D59DC1-5B29-E2AC-1FAE-2FEAC07D009C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0AC1F1-B825-F042-E0D7-90E49B3B5A2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7BD1AA3-963A-67D0-725B-84108B6D450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C73D8B2-D6CF-57F0-2B26-BB4E7506639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30420A-10B8-5C8F-815D-842A8DE8546F}"/>
              </a:ext>
            </a:extLst>
          </p:cNvPr>
          <p:cNvCxnSpPr>
            <a:cxnSpLocks/>
          </p:cNvCxnSpPr>
          <p:nvPr/>
        </p:nvCxnSpPr>
        <p:spPr>
          <a:xfrm flipH="1" flipV="1">
            <a:off x="1404192" y="3887786"/>
            <a:ext cx="190500" cy="7223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#simm11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1847D24-AF24-CD7A-F544-6C591647F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977E02-C7A5-89ED-E4A4-87742BDB2335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5F7DD8-0A7F-D681-8D8A-213F3663C10B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7EC5F3-C61E-867E-7F8B-A642D6921B6A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CBC8643-E306-8D52-A9ED-96FFE01EF964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730046-348A-5C9B-34AB-C39FE8BA9A04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9A90B8D-ECB9-4071-91CD-6E9AF42F83D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03E702D6-40A3-F2BE-2BD9-0EE3A76A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6ABFD2-AF3C-D644-7091-89B4D01864FB}"/>
              </a:ext>
            </a:extLst>
          </p:cNvPr>
          <p:cNvCxnSpPr>
            <a:cxnSpLocks/>
          </p:cNvCxnSpPr>
          <p:nvPr/>
        </p:nvCxnSpPr>
        <p:spPr>
          <a:xfrm flipH="1">
            <a:off x="696753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A2ADB72-FCED-7836-377F-15D537D1654D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6FCF92F-F72A-C015-B0EE-3F43CAF0502E}"/>
              </a:ext>
            </a:extLst>
          </p:cNvPr>
          <p:cNvCxnSpPr>
            <a:cxnSpLocks/>
          </p:cNvCxnSpPr>
          <p:nvPr/>
        </p:nvCxnSpPr>
        <p:spPr>
          <a:xfrm flipH="1" flipV="1">
            <a:off x="1412081" y="389254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7C5C4DD-DFB5-5CCD-4F10-AE55536177AC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192369-9BD5-B623-3D1B-146099210DA2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E1E34E3-610D-8BE5-E613-C8D58B69DDB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BA9E69-D51B-4A6A-463F-093A7F152515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177B15E-C261-DA3A-5CF9-B1A12EB5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C9FD4A0-1831-4D2D-C6B5-20109DCF4080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BD701F5-AE65-B30E-1A1A-9AB9FF99BBEA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B64E1A-258C-50B9-57F3-2E3D4BF1877F}"/>
              </a:ext>
            </a:extLst>
          </p:cNvPr>
          <p:cNvCxnSpPr>
            <a:cxnSpLocks/>
          </p:cNvCxnSpPr>
          <p:nvPr/>
        </p:nvCxnSpPr>
        <p:spPr>
          <a:xfrm flipH="1">
            <a:off x="6973888" y="428545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FD6D6F0-E38C-D0DA-C646-49A536CE0E6A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96BFEF-2A7D-895C-A368-68679695A2A2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5EEA64-F73B-7472-D1AB-1AC73D6C24AE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4A0514F-28A1-AC7C-61B8-82C4F77B75BA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2728AC8-B813-27E2-B5F5-0AC7C20F7B2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FFD85886-61E9-A99B-6CF7-621D63C6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EB776A-919E-5114-87F3-3F78DA36CD16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3785B08-467C-6AFF-593D-065E8268DCE8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E8D2890-ADDE-6096-93F7-D1735B746EE0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DB5FF2-CAA8-F382-8FF8-7BB957D3CD7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8F05292-4C93-77CD-E5E2-CC6D61E6C08D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F85C689-A7BC-8BE5-8B54-80CD8368D294}"/>
              </a:ext>
            </a:extLst>
          </p:cNvPr>
          <p:cNvCxnSpPr>
            <a:cxnSpLocks/>
          </p:cNvCxnSpPr>
          <p:nvPr/>
        </p:nvCxnSpPr>
        <p:spPr>
          <a:xfrm flipH="1">
            <a:off x="6980238" y="427910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3AF1F89-E740-A16D-1ECA-FE615DE94982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9668BF5-4CD4-18AD-8E44-4D8F148DCBA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8680DA86-2319-9F30-3806-AD880247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34C7D4-29B4-AA3C-A12C-1BC7E804EF4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5B0B80-45D4-E90D-90CD-E0A1ED19C13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F10264C-733F-AA6A-E6FB-CBD01D6DBEA3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B475E7-B2F6-EC8E-97FE-E018C843427D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774A7F5-5DFB-9EFC-4F93-314D80222BA3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C7DBD0-AF1C-9DF5-7F68-D195F331309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7F1350-B25C-C006-D98B-2B8C5E7A0A6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ECA27D85-B288-B209-4DA4-BA46DB6F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D31071D-E7D2-8AA3-F2DB-01D3E053DC3E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77125CD-9733-BA19-BF85-B80EB97A3E11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84F44CC-2181-3909-6559-2E4C026BAA89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57571C-2B24-3B21-529E-0DAAD2F5C63C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097C6-541B-B68D-C029-096C546F8464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9E135F-F06E-817A-EB66-78AE9B95875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0016C0E-7A5E-C111-45D4-4D0BC65FBFA6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8284F7F-50E7-59A1-3D92-28935EE26040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2BA9C20-A3C7-DD92-FBFA-60FAB6505B31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DCF0469-565F-05DD-7D78-DC759986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F8AE3D7-11E5-9412-A61D-862840A4C4B7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476A12D-812C-7E21-F4C3-7BA94131C6F0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4644156-048B-7BB8-F34D-C77F765C20BE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3FA6EB-4EF6-19F6-F97B-01A6A29ED61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0687EE-3231-6E43-CE6D-0282A5B7B722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BFBD2D1-809A-5D23-EFC8-1678C19B50F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8DF7C94-67AA-F3C7-B8D9-746B751300B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7883587-4535-A1FF-A38E-C5C0530A25D4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53C8635-96F1-7042-432A-83C49166609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63B123FD-2C93-A0D5-6756-E550E7CE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3BE5F2-0F9E-2B55-B690-75E722D3A49F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C46C8E5-AE4E-9F9D-B04C-29B9C514B3B6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FC8D69-8EF6-96DD-0280-CDDA4DC25D9B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2A93D2-0F4B-2456-A423-F4F81E233321}"/>
              </a:ext>
            </a:extLst>
          </p:cNvPr>
          <p:cNvSpPr txBox="1"/>
          <p:nvPr/>
        </p:nvSpPr>
        <p:spPr>
          <a:xfrm>
            <a:off x="6045200" y="4042409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FB7F771-C37C-87A1-3010-B2BDD5199457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2AD250-F13D-BE22-6327-2B4167227209}"/>
              </a:ext>
            </a:extLst>
          </p:cNvPr>
          <p:cNvCxnSpPr>
            <a:cxnSpLocks/>
          </p:cNvCxnSpPr>
          <p:nvPr/>
        </p:nvCxnSpPr>
        <p:spPr>
          <a:xfrm flipH="1">
            <a:off x="10994280" y="5155512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9D73A33-3612-30D8-E984-87257DB99149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47D3BBD-1FD5-D0D4-D984-A2B3D1A81A50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3FFDD4E-730F-39E6-EF19-FFBBB4866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9D832E-9E03-DE1F-4D87-F50FD881B3CD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15BC45-2DA2-36BE-C0AC-CEDD03CDBC76}"/>
              </a:ext>
            </a:extLst>
          </p:cNvPr>
          <p:cNvSpPr txBox="1"/>
          <p:nvPr/>
        </p:nvSpPr>
        <p:spPr>
          <a:xfrm>
            <a:off x="6311018" y="3920885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A12EB91-A523-7FF8-9121-694DA5F341D1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14FD16-C8EC-F0DA-628D-3AE3008E7EC0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FDC38A6-98F4-9F31-0F80-A8FFD2F8E770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A9DF02B-5CD8-20CA-533A-044EB164BB2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5E0BF9C-5A2C-DD24-25E1-03C4D8AF9F82}"/>
              </a:ext>
            </a:extLst>
          </p:cNvPr>
          <p:cNvCxnSpPr>
            <a:cxnSpLocks/>
          </p:cNvCxnSpPr>
          <p:nvPr/>
        </p:nvCxnSpPr>
        <p:spPr>
          <a:xfrm flipH="1">
            <a:off x="4891088" y="4093544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Breitbild</PresentationFormat>
  <Paragraphs>522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</vt:lpstr>
      <vt:lpstr>Xetroc 1.0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#simm8 </vt:lpstr>
      <vt:lpstr>B #simm11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2025-04-01T06:21:07Z</dcterms:modified>
</cp:coreProperties>
</file>