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8" r:id="rId3"/>
    <p:sldId id="283" r:id="rId4"/>
    <p:sldId id="284" r:id="rId5"/>
    <p:sldId id="285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72" r:id="rId17"/>
    <p:sldId id="257" r:id="rId18"/>
    <p:sldId id="258" r:id="rId19"/>
    <p:sldId id="259" r:id="rId20"/>
    <p:sldId id="260" r:id="rId21"/>
    <p:sldId id="261" r:id="rId22"/>
    <p:sldId id="262" r:id="rId23"/>
    <p:sldId id="264" r:id="rId24"/>
    <p:sldId id="266" r:id="rId25"/>
    <p:sldId id="265" r:id="rId26"/>
    <p:sldId id="267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BA6EC-5A4B-4C61-9352-E8328A0A48A5}" v="223" dt="2025-04-02T17:47:58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1" autoAdjust="0"/>
    <p:restoredTop sz="82438" autoAdjust="0"/>
  </p:normalViewPr>
  <p:slideViewPr>
    <p:cSldViewPr snapToGrid="0">
      <p:cViewPr varScale="1">
        <p:scale>
          <a:sx n="112" d="100"/>
          <a:sy n="112" d="100"/>
        </p:scale>
        <p:origin x="45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Bauernoeppel" userId="08e9d1d1b3ac9846" providerId="LiveId" clId="{565BA6EC-5A4B-4C61-9352-E8328A0A48A5}"/>
    <pc:docChg chg="undo custSel addSld delSld modSld sldOrd">
      <pc:chgData name="Frank Bauernoeppel" userId="08e9d1d1b3ac9846" providerId="LiveId" clId="{565BA6EC-5A4B-4C61-9352-E8328A0A48A5}" dt="2025-04-02T17:47:58.217" v="1046"/>
      <pc:docMkLst>
        <pc:docMk/>
      </pc:docMkLst>
      <pc:sldChg chg="modSp mod">
        <pc:chgData name="Frank Bauernoeppel" userId="08e9d1d1b3ac9846" providerId="LiveId" clId="{565BA6EC-5A4B-4C61-9352-E8328A0A48A5}" dt="2025-04-02T08:03:00.967" v="753" actId="20577"/>
        <pc:sldMkLst>
          <pc:docMk/>
          <pc:sldMk cId="1834167885" sldId="256"/>
        </pc:sldMkLst>
        <pc:spChg chg="mod">
          <ac:chgData name="Frank Bauernoeppel" userId="08e9d1d1b3ac9846" providerId="LiveId" clId="{565BA6EC-5A4B-4C61-9352-E8328A0A48A5}" dt="2025-03-29T13:29:18.987" v="117" actId="20577"/>
          <ac:spMkLst>
            <pc:docMk/>
            <pc:sldMk cId="1834167885" sldId="256"/>
            <ac:spMk id="2" creationId="{32FC7C09-3E7A-F277-75F9-D267B16E9A66}"/>
          </ac:spMkLst>
        </pc:spChg>
        <pc:spChg chg="mod">
          <ac:chgData name="Frank Bauernoeppel" userId="08e9d1d1b3ac9846" providerId="LiveId" clId="{565BA6EC-5A4B-4C61-9352-E8328A0A48A5}" dt="2025-04-02T08:03:00.967" v="753" actId="20577"/>
          <ac:spMkLst>
            <pc:docMk/>
            <pc:sldMk cId="1834167885" sldId="256"/>
            <ac:spMk id="3" creationId="{77B3D491-DDC8-6437-9FCE-1FE08352A7C1}"/>
          </ac:spMkLst>
        </pc:spChg>
      </pc:sldChg>
      <pc:sldChg chg="addSp delSp modSp add mod ord">
        <pc:chgData name="Frank Bauernoeppel" userId="08e9d1d1b3ac9846" providerId="LiveId" clId="{565BA6EC-5A4B-4C61-9352-E8328A0A48A5}" dt="2025-04-02T17:24:20.574" v="1007"/>
        <pc:sldMkLst>
          <pc:docMk/>
          <pc:sldMk cId="2087631812" sldId="257"/>
        </pc:sldMkLst>
        <pc:spChg chg="add del mod">
          <ac:chgData name="Frank Bauernoeppel" userId="08e9d1d1b3ac9846" providerId="LiveId" clId="{565BA6EC-5A4B-4C61-9352-E8328A0A48A5}" dt="2025-04-02T17:24:20.574" v="1007"/>
          <ac:spMkLst>
            <pc:docMk/>
            <pc:sldMk cId="2087631812" sldId="257"/>
            <ac:spMk id="7" creationId="{C6751178-BACE-AE6A-5989-83BE82C6EE77}"/>
          </ac:spMkLst>
        </pc:spChg>
        <pc:spChg chg="add del mod">
          <ac:chgData name="Frank Bauernoeppel" userId="08e9d1d1b3ac9846" providerId="LiveId" clId="{565BA6EC-5A4B-4C61-9352-E8328A0A48A5}" dt="2025-04-02T17:22:07.428" v="1006" actId="478"/>
          <ac:spMkLst>
            <pc:docMk/>
            <pc:sldMk cId="2087631812" sldId="257"/>
            <ac:spMk id="11" creationId="{FE1E34E3-610D-8BE5-E613-C8D58B69DDB7}"/>
          </ac:spMkLst>
        </pc:spChg>
        <pc:spChg chg="add del mod">
          <ac:chgData name="Frank Bauernoeppel" userId="08e9d1d1b3ac9846" providerId="LiveId" clId="{565BA6EC-5A4B-4C61-9352-E8328A0A48A5}" dt="2025-04-02T17:22:07.428" v="1006" actId="478"/>
          <ac:spMkLst>
            <pc:docMk/>
            <pc:sldMk cId="2087631812" sldId="257"/>
            <ac:spMk id="12" creationId="{B7BA9E69-D51B-4A6A-463F-093A7F152515}"/>
          </ac:spMkLst>
        </pc:spChg>
        <pc:graphicFrameChg chg="mod modGraphic">
          <ac:chgData name="Frank Bauernoeppel" userId="08e9d1d1b3ac9846" providerId="LiveId" clId="{565BA6EC-5A4B-4C61-9352-E8328A0A48A5}" dt="2025-03-29T21:03:19.984" v="254"/>
          <ac:graphicFrameMkLst>
            <pc:docMk/>
            <pc:sldMk cId="2087631812" sldId="257"/>
            <ac:graphicFrameMk id="13" creationId="{A2526257-4F02-C745-355A-7EE7EA227C4E}"/>
          </ac:graphicFrameMkLst>
        </pc:graphicFrameChg>
        <pc:picChg chg="del mod">
          <ac:chgData name="Frank Bauernoeppel" userId="08e9d1d1b3ac9846" providerId="LiveId" clId="{565BA6EC-5A4B-4C61-9352-E8328A0A48A5}" dt="2025-04-02T17:22:03.846" v="1005" actId="478"/>
          <ac:picMkLst>
            <pc:docMk/>
            <pc:sldMk cId="2087631812" sldId="257"/>
            <ac:picMk id="5" creationId="{03E702D6-40A3-F2BE-2BD9-0EE3A76AD4AC}"/>
          </ac:picMkLst>
        </pc:picChg>
        <pc:picChg chg="add mod">
          <ac:chgData name="Frank Bauernoeppel" userId="08e9d1d1b3ac9846" providerId="LiveId" clId="{565BA6EC-5A4B-4C61-9352-E8328A0A48A5}" dt="2025-04-02T17:24:20.574" v="1007"/>
          <ac:picMkLst>
            <pc:docMk/>
            <pc:sldMk cId="2087631812" sldId="257"/>
            <ac:picMk id="17" creationId="{EA233B39-1B08-20B4-44B9-6D269792360C}"/>
          </ac:picMkLst>
        </pc:picChg>
        <pc:cxnChg chg="add del mod">
          <ac:chgData name="Frank Bauernoeppel" userId="08e9d1d1b3ac9846" providerId="LiveId" clId="{565BA6EC-5A4B-4C61-9352-E8328A0A48A5}" dt="2025-04-02T17:22:07.428" v="1006" actId="478"/>
          <ac:cxnSpMkLst>
            <pc:docMk/>
            <pc:sldMk cId="2087631812" sldId="257"/>
            <ac:cxnSpMk id="6" creationId="{3A2ADB72-FCED-7836-377F-15D537D1654D}"/>
          </ac:cxnSpMkLst>
        </pc:cxnChg>
        <pc:cxnChg chg="del mod">
          <ac:chgData name="Frank Bauernoeppel" userId="08e9d1d1b3ac9846" providerId="LiveId" clId="{565BA6EC-5A4B-4C61-9352-E8328A0A48A5}" dt="2025-04-02T17:22:07.428" v="1006" actId="478"/>
          <ac:cxnSpMkLst>
            <pc:docMk/>
            <pc:sldMk cId="2087631812" sldId="257"/>
            <ac:cxnSpMk id="8" creationId="{8D6ABFD2-AF3C-D644-7091-89B4D01864FB}"/>
          </ac:cxnSpMkLst>
        </pc:cxnChg>
        <pc:cxnChg chg="add del mod">
          <ac:chgData name="Frank Bauernoeppel" userId="08e9d1d1b3ac9846" providerId="LiveId" clId="{565BA6EC-5A4B-4C61-9352-E8328A0A48A5}" dt="2025-04-02T17:22:07.428" v="1006" actId="478"/>
          <ac:cxnSpMkLst>
            <pc:docMk/>
            <pc:sldMk cId="2087631812" sldId="257"/>
            <ac:cxnSpMk id="9" creationId="{96FCF92F-F72A-C015-B0EE-3F43CAF0502E}"/>
          </ac:cxnSpMkLst>
        </pc:cxnChg>
        <pc:cxnChg chg="add del mod">
          <ac:chgData name="Frank Bauernoeppel" userId="08e9d1d1b3ac9846" providerId="LiveId" clId="{565BA6EC-5A4B-4C61-9352-E8328A0A48A5}" dt="2025-04-02T17:22:07.428" v="1006" actId="478"/>
          <ac:cxnSpMkLst>
            <pc:docMk/>
            <pc:sldMk cId="2087631812" sldId="257"/>
            <ac:cxnSpMk id="10" creationId="{BC192369-9BD5-B623-3D1B-146099210DA2}"/>
          </ac:cxnSpMkLst>
        </pc:cxnChg>
        <pc:cxnChg chg="add del mod">
          <ac:chgData name="Frank Bauernoeppel" userId="08e9d1d1b3ac9846" providerId="LiveId" clId="{565BA6EC-5A4B-4C61-9352-E8328A0A48A5}" dt="2025-04-02T17:22:07.428" v="1006" actId="478"/>
          <ac:cxnSpMkLst>
            <pc:docMk/>
            <pc:sldMk cId="2087631812" sldId="257"/>
            <ac:cxnSpMk id="22" creationId="{57C5C4DD-DFB5-5CCD-4F10-AE55536177AC}"/>
          </ac:cxnSpMkLst>
        </pc:cxnChg>
      </pc:sldChg>
      <pc:sldChg chg="add del">
        <pc:chgData name="Frank Bauernoeppel" userId="08e9d1d1b3ac9846" providerId="LiveId" clId="{565BA6EC-5A4B-4C61-9352-E8328A0A48A5}" dt="2025-03-29T14:35:02.745" v="190" actId="2696"/>
        <pc:sldMkLst>
          <pc:docMk/>
          <pc:sldMk cId="2137477952" sldId="257"/>
        </pc:sldMkLst>
      </pc:sldChg>
      <pc:sldChg chg="addSp delSp modSp del mod">
        <pc:chgData name="Frank Bauernoeppel" userId="08e9d1d1b3ac9846" providerId="LiveId" clId="{565BA6EC-5A4B-4C61-9352-E8328A0A48A5}" dt="2025-03-29T13:24:26.345" v="62" actId="47"/>
        <pc:sldMkLst>
          <pc:docMk/>
          <pc:sldMk cId="3283081779" sldId="257"/>
        </pc:sldMkLst>
      </pc:sldChg>
      <pc:sldChg chg="addSp delSp modSp new del mod">
        <pc:chgData name="Frank Bauernoeppel" userId="08e9d1d1b3ac9846" providerId="LiveId" clId="{565BA6EC-5A4B-4C61-9352-E8328A0A48A5}" dt="2025-03-29T14:30:13.370" v="146" actId="2696"/>
        <pc:sldMkLst>
          <pc:docMk/>
          <pc:sldMk cId="4089643093" sldId="257"/>
        </pc:sldMkLst>
      </pc:sldChg>
      <pc:sldChg chg="addSp delSp modSp add mod ord modNotesTx">
        <pc:chgData name="Frank Bauernoeppel" userId="08e9d1d1b3ac9846" providerId="LiveId" clId="{565BA6EC-5A4B-4C61-9352-E8328A0A48A5}" dt="2025-04-02T17:27:01.304" v="1015" actId="20577"/>
        <pc:sldMkLst>
          <pc:docMk/>
          <pc:sldMk cId="939244012" sldId="258"/>
        </pc:sldMkLst>
        <pc:spChg chg="mod">
          <ac:chgData name="Frank Bauernoeppel" userId="08e9d1d1b3ac9846" providerId="LiveId" clId="{565BA6EC-5A4B-4C61-9352-E8328A0A48A5}" dt="2025-03-29T14:34:07.436" v="180" actId="20577"/>
          <ac:spMkLst>
            <pc:docMk/>
            <pc:sldMk cId="939244012" sldId="258"/>
            <ac:spMk id="2" creationId="{3010E5D6-8597-8D65-3C37-647FA3883028}"/>
          </ac:spMkLst>
        </pc:spChg>
        <pc:spChg chg="add mod">
          <ac:chgData name="Frank Bauernoeppel" userId="08e9d1d1b3ac9846" providerId="LiveId" clId="{565BA6EC-5A4B-4C61-9352-E8328A0A48A5}" dt="2025-03-29T14:32:45.856" v="167"/>
          <ac:spMkLst>
            <pc:docMk/>
            <pc:sldMk cId="939244012" sldId="258"/>
            <ac:spMk id="7" creationId="{09ADE9A7-6655-BF8E-0470-7D7AF285B60C}"/>
          </ac:spMkLst>
        </pc:spChg>
        <pc:spChg chg="add del mod">
          <ac:chgData name="Frank Bauernoeppel" userId="08e9d1d1b3ac9846" providerId="LiveId" clId="{565BA6EC-5A4B-4C61-9352-E8328A0A48A5}" dt="2025-04-02T17:25:43.112" v="1009" actId="478"/>
          <ac:spMkLst>
            <pc:docMk/>
            <pc:sldMk cId="939244012" sldId="258"/>
            <ac:spMk id="11" creationId="{AFD6D6F0-E38C-D0DA-C646-49A536CE0E6A}"/>
          </ac:spMkLst>
        </pc:spChg>
        <pc:spChg chg="add del mod">
          <ac:chgData name="Frank Bauernoeppel" userId="08e9d1d1b3ac9846" providerId="LiveId" clId="{565BA6EC-5A4B-4C61-9352-E8328A0A48A5}" dt="2025-04-02T17:25:43.112" v="1009" actId="478"/>
          <ac:spMkLst>
            <pc:docMk/>
            <pc:sldMk cId="939244012" sldId="258"/>
            <ac:spMk id="12" creationId="{3D96BFEF-2A7D-895C-A368-68679695A2A2}"/>
          </ac:spMkLst>
        </pc:spChg>
        <pc:spChg chg="add del mod">
          <ac:chgData name="Frank Bauernoeppel" userId="08e9d1d1b3ac9846" providerId="LiveId" clId="{565BA6EC-5A4B-4C61-9352-E8328A0A48A5}" dt="2025-04-02T17:25:43.112" v="1009" actId="478"/>
          <ac:spMkLst>
            <pc:docMk/>
            <pc:sldMk cId="939244012" sldId="258"/>
            <ac:spMk id="15" creationId="{64A0514F-28A1-AC7C-61B8-82C4F77B75BA}"/>
          </ac:spMkLst>
        </pc:spChg>
        <pc:spChg chg="add del mod">
          <ac:chgData name="Frank Bauernoeppel" userId="08e9d1d1b3ac9846" providerId="LiveId" clId="{565BA6EC-5A4B-4C61-9352-E8328A0A48A5}" dt="2025-04-02T17:25:47.363" v="1010"/>
          <ac:spMkLst>
            <pc:docMk/>
            <pc:sldMk cId="939244012" sldId="258"/>
            <ac:spMk id="17" creationId="{3C9AD28E-038B-F9FE-699A-242DD71DA002}"/>
          </ac:spMkLst>
        </pc:spChg>
        <pc:graphicFrameChg chg="add mod modGraphic">
          <ac:chgData name="Frank Bauernoeppel" userId="08e9d1d1b3ac9846" providerId="LiveId" clId="{565BA6EC-5A4B-4C61-9352-E8328A0A48A5}" dt="2025-03-29T21:03:17.054" v="252"/>
          <ac:graphicFrameMkLst>
            <pc:docMk/>
            <pc:sldMk cId="939244012" sldId="258"/>
            <ac:graphicFrameMk id="3" creationId="{8695465C-8CCF-00A7-D1BC-02B064D3BFCB}"/>
          </ac:graphicFrameMkLst>
        </pc:graphicFrameChg>
        <pc:graphicFrameChg chg="add mod">
          <ac:chgData name="Frank Bauernoeppel" userId="08e9d1d1b3ac9846" providerId="LiveId" clId="{565BA6EC-5A4B-4C61-9352-E8328A0A48A5}" dt="2025-03-29T14:30:45.325" v="151"/>
          <ac:graphicFrameMkLst>
            <pc:docMk/>
            <pc:sldMk cId="939244012" sldId="258"/>
            <ac:graphicFrameMk id="4" creationId="{4A68F5CA-6861-42F2-8414-C60A1C9EB912}"/>
          </ac:graphicFrameMkLst>
        </pc:graphicFrameChg>
        <pc:picChg chg="del">
          <ac:chgData name="Frank Bauernoeppel" userId="08e9d1d1b3ac9846" providerId="LiveId" clId="{565BA6EC-5A4B-4C61-9352-E8328A0A48A5}" dt="2025-04-02T17:25:40.859" v="1008" actId="478"/>
          <ac:picMkLst>
            <pc:docMk/>
            <pc:sldMk cId="939244012" sldId="258"/>
            <ac:picMk id="5" creationId="{7177B15E-C261-DA3A-5CF9-B1A12EB5B796}"/>
          </ac:picMkLst>
        </pc:picChg>
        <pc:picChg chg="add mod">
          <ac:chgData name="Frank Bauernoeppel" userId="08e9d1d1b3ac9846" providerId="LiveId" clId="{565BA6EC-5A4B-4C61-9352-E8328A0A48A5}" dt="2025-04-02T17:25:47.363" v="1010"/>
          <ac:picMkLst>
            <pc:docMk/>
            <pc:sldMk cId="939244012" sldId="258"/>
            <ac:picMk id="19" creationId="{A3274DD3-E151-6020-C382-9D3CB9F5F67E}"/>
          </ac:picMkLst>
        </pc:picChg>
        <pc:cxnChg chg="add del mod">
          <ac:chgData name="Frank Bauernoeppel" userId="08e9d1d1b3ac9846" providerId="LiveId" clId="{565BA6EC-5A4B-4C61-9352-E8328A0A48A5}" dt="2025-04-02T17:25:43.112" v="1009" actId="478"/>
          <ac:cxnSpMkLst>
            <pc:docMk/>
            <pc:sldMk cId="939244012" sldId="258"/>
            <ac:cxnSpMk id="8" creationId="{5C9FD4A0-1831-4D2D-C6B5-20109DCF4080}"/>
          </ac:cxnSpMkLst>
        </pc:cxnChg>
        <pc:cxnChg chg="add del mod">
          <ac:chgData name="Frank Bauernoeppel" userId="08e9d1d1b3ac9846" providerId="LiveId" clId="{565BA6EC-5A4B-4C61-9352-E8328A0A48A5}" dt="2025-04-02T17:25:43.112" v="1009" actId="478"/>
          <ac:cxnSpMkLst>
            <pc:docMk/>
            <pc:sldMk cId="939244012" sldId="258"/>
            <ac:cxnSpMk id="9" creationId="{1BD701F5-AE65-B30E-1A1A-9AB9FF99BBEA}"/>
          </ac:cxnSpMkLst>
        </pc:cxnChg>
        <pc:cxnChg chg="add del mod">
          <ac:chgData name="Frank Bauernoeppel" userId="08e9d1d1b3ac9846" providerId="LiveId" clId="{565BA6EC-5A4B-4C61-9352-E8328A0A48A5}" dt="2025-04-02T17:25:43.112" v="1009" actId="478"/>
          <ac:cxnSpMkLst>
            <pc:docMk/>
            <pc:sldMk cId="939244012" sldId="258"/>
            <ac:cxnSpMk id="10" creationId="{52B64E1A-258C-50B9-57F3-2E3D4BF1877F}"/>
          </ac:cxnSpMkLst>
        </pc:cxnChg>
        <pc:cxnChg chg="add del mod">
          <ac:chgData name="Frank Bauernoeppel" userId="08e9d1d1b3ac9846" providerId="LiveId" clId="{565BA6EC-5A4B-4C61-9352-E8328A0A48A5}" dt="2025-04-02T17:25:43.112" v="1009" actId="478"/>
          <ac:cxnSpMkLst>
            <pc:docMk/>
            <pc:sldMk cId="939244012" sldId="258"/>
            <ac:cxnSpMk id="13" creationId="{C75EEA64-F73B-7472-D1AB-1AC73D6C24AE}"/>
          </ac:cxnSpMkLst>
        </pc:cxnChg>
        <pc:cxnChg chg="add del mod">
          <ac:chgData name="Frank Bauernoeppel" userId="08e9d1d1b3ac9846" providerId="LiveId" clId="{565BA6EC-5A4B-4C61-9352-E8328A0A48A5}" dt="2025-04-02T17:25:43.112" v="1009" actId="478"/>
          <ac:cxnSpMkLst>
            <pc:docMk/>
            <pc:sldMk cId="939244012" sldId="258"/>
            <ac:cxnSpMk id="16" creationId="{82728AC8-B813-27E2-B5F5-0AC7C20F7B28}"/>
          </ac:cxnSpMkLst>
        </pc:cxnChg>
      </pc:sldChg>
      <pc:sldChg chg="modSp add del mod">
        <pc:chgData name="Frank Bauernoeppel" userId="08e9d1d1b3ac9846" providerId="LiveId" clId="{565BA6EC-5A4B-4C61-9352-E8328A0A48A5}" dt="2025-03-29T14:30:13.370" v="146" actId="2696"/>
        <pc:sldMkLst>
          <pc:docMk/>
          <pc:sldMk cId="3888743518" sldId="258"/>
        </pc:sldMkLst>
      </pc:sldChg>
      <pc:sldChg chg="del">
        <pc:chgData name="Frank Bauernoeppel" userId="08e9d1d1b3ac9846" providerId="LiveId" clId="{565BA6EC-5A4B-4C61-9352-E8328A0A48A5}" dt="2025-03-29T13:24:26.345" v="62" actId="47"/>
        <pc:sldMkLst>
          <pc:docMk/>
          <pc:sldMk cId="3957585807" sldId="258"/>
        </pc:sldMkLst>
      </pc:sldChg>
      <pc:sldChg chg="addSp delSp modSp add del mod">
        <pc:chgData name="Frank Bauernoeppel" userId="08e9d1d1b3ac9846" providerId="LiveId" clId="{565BA6EC-5A4B-4C61-9352-E8328A0A48A5}" dt="2025-03-29T14:30:13.370" v="146" actId="2696"/>
        <pc:sldMkLst>
          <pc:docMk/>
          <pc:sldMk cId="1116740655" sldId="259"/>
        </pc:sldMkLst>
      </pc:sldChg>
      <pc:sldChg chg="del">
        <pc:chgData name="Frank Bauernoeppel" userId="08e9d1d1b3ac9846" providerId="LiveId" clId="{565BA6EC-5A4B-4C61-9352-E8328A0A48A5}" dt="2025-03-29T13:24:26.345" v="62" actId="47"/>
        <pc:sldMkLst>
          <pc:docMk/>
          <pc:sldMk cId="3256742905" sldId="259"/>
        </pc:sldMkLst>
      </pc:sldChg>
      <pc:sldChg chg="addSp delSp modSp add mod ord">
        <pc:chgData name="Frank Bauernoeppel" userId="08e9d1d1b3ac9846" providerId="LiveId" clId="{565BA6EC-5A4B-4C61-9352-E8328A0A48A5}" dt="2025-04-02T17:29:11.896" v="1018"/>
        <pc:sldMkLst>
          <pc:docMk/>
          <pc:sldMk cId="3687463488" sldId="259"/>
        </pc:sldMkLst>
        <pc:spChg chg="mod">
          <ac:chgData name="Frank Bauernoeppel" userId="08e9d1d1b3ac9846" providerId="LiveId" clId="{565BA6EC-5A4B-4C61-9352-E8328A0A48A5}" dt="2025-03-29T14:34:08.874" v="181" actId="20577"/>
          <ac:spMkLst>
            <pc:docMk/>
            <pc:sldMk cId="3687463488" sldId="259"/>
            <ac:spMk id="2" creationId="{9A48C679-3FF6-6FF1-F6EE-8FF0B436E813}"/>
          </ac:spMkLst>
        </pc:spChg>
        <pc:spChg chg="add mod">
          <ac:chgData name="Frank Bauernoeppel" userId="08e9d1d1b3ac9846" providerId="LiveId" clId="{565BA6EC-5A4B-4C61-9352-E8328A0A48A5}" dt="2025-03-29T14:32:56.337" v="169"/>
          <ac:spMkLst>
            <pc:docMk/>
            <pc:sldMk cId="3687463488" sldId="259"/>
            <ac:spMk id="7" creationId="{6A75378F-672F-5BD8-1CC6-F48C5AAB6216}"/>
          </ac:spMkLst>
        </pc:spChg>
        <pc:spChg chg="add del mod">
          <ac:chgData name="Frank Bauernoeppel" userId="08e9d1d1b3ac9846" providerId="LiveId" clId="{565BA6EC-5A4B-4C61-9352-E8328A0A48A5}" dt="2025-04-02T17:27:14.670" v="1017" actId="478"/>
          <ac:spMkLst>
            <pc:docMk/>
            <pc:sldMk cId="3687463488" sldId="259"/>
            <ac:spMk id="10" creationId="{6E8D2890-ADDE-6096-93F7-D1735B746EE0}"/>
          </ac:spMkLst>
        </pc:spChg>
        <pc:spChg chg="add del mod">
          <ac:chgData name="Frank Bauernoeppel" userId="08e9d1d1b3ac9846" providerId="LiveId" clId="{565BA6EC-5A4B-4C61-9352-E8328A0A48A5}" dt="2025-04-02T17:27:14.670" v="1017" actId="478"/>
          <ac:spMkLst>
            <pc:docMk/>
            <pc:sldMk cId="3687463488" sldId="259"/>
            <ac:spMk id="11" creationId="{72DB5FF2-CAA8-F382-8FF8-7BB957D3CD7D}"/>
          </ac:spMkLst>
        </pc:spChg>
        <pc:spChg chg="add del mod">
          <ac:chgData name="Frank Bauernoeppel" userId="08e9d1d1b3ac9846" providerId="LiveId" clId="{565BA6EC-5A4B-4C61-9352-E8328A0A48A5}" dt="2025-04-02T17:29:11.896" v="1018"/>
          <ac:spMkLst>
            <pc:docMk/>
            <pc:sldMk cId="3687463488" sldId="259"/>
            <ac:spMk id="14" creationId="{05ADB138-DA30-C6E0-9D03-EADBD6599E87}"/>
          </ac:spMkLst>
        </pc:spChg>
        <pc:spChg chg="add del mod">
          <ac:chgData name="Frank Bauernoeppel" userId="08e9d1d1b3ac9846" providerId="LiveId" clId="{565BA6EC-5A4B-4C61-9352-E8328A0A48A5}" dt="2025-04-02T17:27:14.670" v="1017" actId="478"/>
          <ac:spMkLst>
            <pc:docMk/>
            <pc:sldMk cId="3687463488" sldId="259"/>
            <ac:spMk id="17" creationId="{C3AF1F89-E740-A16D-1ECA-FE615DE94982}"/>
          </ac:spMkLst>
        </pc:spChg>
        <pc:graphicFrameChg chg="add mod modGraphic">
          <ac:chgData name="Frank Bauernoeppel" userId="08e9d1d1b3ac9846" providerId="LiveId" clId="{565BA6EC-5A4B-4C61-9352-E8328A0A48A5}" dt="2025-03-29T21:03:13.949" v="250"/>
          <ac:graphicFrameMkLst>
            <pc:docMk/>
            <pc:sldMk cId="3687463488" sldId="259"/>
            <ac:graphicFrameMk id="3" creationId="{966B2BD8-E185-2506-10D8-B2DD4A321EA0}"/>
          </ac:graphicFrameMkLst>
        </pc:graphicFrameChg>
        <pc:graphicFrameChg chg="add mod">
          <ac:chgData name="Frank Bauernoeppel" userId="08e9d1d1b3ac9846" providerId="LiveId" clId="{565BA6EC-5A4B-4C61-9352-E8328A0A48A5}" dt="2025-03-29T14:30:46.252" v="152"/>
          <ac:graphicFrameMkLst>
            <pc:docMk/>
            <pc:sldMk cId="3687463488" sldId="259"/>
            <ac:graphicFrameMk id="4" creationId="{6ABD81A9-4709-7CE1-1E2E-B15AFF74B75C}"/>
          </ac:graphicFrameMkLst>
        </pc:graphicFrameChg>
        <pc:picChg chg="del">
          <ac:chgData name="Frank Bauernoeppel" userId="08e9d1d1b3ac9846" providerId="LiveId" clId="{565BA6EC-5A4B-4C61-9352-E8328A0A48A5}" dt="2025-04-02T17:27:11.812" v="1016" actId="478"/>
          <ac:picMkLst>
            <pc:docMk/>
            <pc:sldMk cId="3687463488" sldId="259"/>
            <ac:picMk id="5" creationId="{FFD85886-61E9-A99B-6CF7-621D63C6CD30}"/>
          </ac:picMkLst>
        </pc:picChg>
        <pc:picChg chg="add mod">
          <ac:chgData name="Frank Bauernoeppel" userId="08e9d1d1b3ac9846" providerId="LiveId" clId="{565BA6EC-5A4B-4C61-9352-E8328A0A48A5}" dt="2025-04-02T17:29:11.896" v="1018"/>
          <ac:picMkLst>
            <pc:docMk/>
            <pc:sldMk cId="3687463488" sldId="259"/>
            <ac:picMk id="19" creationId="{BF880C52-BB0D-1CE6-BF9A-7FF83354BFA7}"/>
          </ac:picMkLst>
        </pc:picChg>
        <pc:cxnChg chg="add del mod">
          <ac:chgData name="Frank Bauernoeppel" userId="08e9d1d1b3ac9846" providerId="LiveId" clId="{565BA6EC-5A4B-4C61-9352-E8328A0A48A5}" dt="2025-04-02T17:27:14.670" v="1017" actId="478"/>
          <ac:cxnSpMkLst>
            <pc:docMk/>
            <pc:sldMk cId="3687463488" sldId="259"/>
            <ac:cxnSpMk id="8" creationId="{9AEB776A-919E-5114-87F3-3F78DA36CD16}"/>
          </ac:cxnSpMkLst>
        </pc:cxnChg>
        <pc:cxnChg chg="add del mod">
          <ac:chgData name="Frank Bauernoeppel" userId="08e9d1d1b3ac9846" providerId="LiveId" clId="{565BA6EC-5A4B-4C61-9352-E8328A0A48A5}" dt="2025-04-02T17:27:14.670" v="1017" actId="478"/>
          <ac:cxnSpMkLst>
            <pc:docMk/>
            <pc:sldMk cId="3687463488" sldId="259"/>
            <ac:cxnSpMk id="9" creationId="{E3785B08-467C-6AFF-593D-065E8268DCE8}"/>
          </ac:cxnSpMkLst>
        </pc:cxnChg>
        <pc:cxnChg chg="add del mod">
          <ac:chgData name="Frank Bauernoeppel" userId="08e9d1d1b3ac9846" providerId="LiveId" clId="{565BA6EC-5A4B-4C61-9352-E8328A0A48A5}" dt="2025-04-02T17:27:14.670" v="1017" actId="478"/>
          <ac:cxnSpMkLst>
            <pc:docMk/>
            <pc:sldMk cId="3687463488" sldId="259"/>
            <ac:cxnSpMk id="13" creationId="{A8F05292-4C93-77CD-E5E2-CC6D61E6C08D}"/>
          </ac:cxnSpMkLst>
        </pc:cxnChg>
        <pc:cxnChg chg="add del mod">
          <ac:chgData name="Frank Bauernoeppel" userId="08e9d1d1b3ac9846" providerId="LiveId" clId="{565BA6EC-5A4B-4C61-9352-E8328A0A48A5}" dt="2025-04-02T17:27:14.670" v="1017" actId="478"/>
          <ac:cxnSpMkLst>
            <pc:docMk/>
            <pc:sldMk cId="3687463488" sldId="259"/>
            <ac:cxnSpMk id="16" creationId="{6F85C689-A7BC-8BE5-8B54-80CD8368D294}"/>
          </ac:cxnSpMkLst>
        </pc:cxnChg>
        <pc:cxnChg chg="add del mod">
          <ac:chgData name="Frank Bauernoeppel" userId="08e9d1d1b3ac9846" providerId="LiveId" clId="{565BA6EC-5A4B-4C61-9352-E8328A0A48A5}" dt="2025-04-02T17:27:14.670" v="1017" actId="478"/>
          <ac:cxnSpMkLst>
            <pc:docMk/>
            <pc:sldMk cId="3687463488" sldId="259"/>
            <ac:cxnSpMk id="18" creationId="{69668BF5-4CD4-18AD-8E44-4D8F148DCBA8}"/>
          </ac:cxnSpMkLst>
        </pc:cxnChg>
      </pc:sldChg>
      <pc:sldChg chg="del">
        <pc:chgData name="Frank Bauernoeppel" userId="08e9d1d1b3ac9846" providerId="LiveId" clId="{565BA6EC-5A4B-4C61-9352-E8328A0A48A5}" dt="2025-03-29T13:24:26.345" v="62" actId="47"/>
        <pc:sldMkLst>
          <pc:docMk/>
          <pc:sldMk cId="261844340" sldId="260"/>
        </pc:sldMkLst>
      </pc:sldChg>
      <pc:sldChg chg="addSp modSp add del mod">
        <pc:chgData name="Frank Bauernoeppel" userId="08e9d1d1b3ac9846" providerId="LiveId" clId="{565BA6EC-5A4B-4C61-9352-E8328A0A48A5}" dt="2025-03-29T14:34:54.243" v="188" actId="2696"/>
        <pc:sldMkLst>
          <pc:docMk/>
          <pc:sldMk cId="3301525525" sldId="260"/>
        </pc:sldMkLst>
      </pc:sldChg>
      <pc:sldChg chg="addSp delSp modSp add mod ord">
        <pc:chgData name="Frank Bauernoeppel" userId="08e9d1d1b3ac9846" providerId="LiveId" clId="{565BA6EC-5A4B-4C61-9352-E8328A0A48A5}" dt="2025-04-02T17:31:51.242" v="1021"/>
        <pc:sldMkLst>
          <pc:docMk/>
          <pc:sldMk cId="3991398481" sldId="260"/>
        </pc:sldMkLst>
        <pc:spChg chg="mod">
          <ac:chgData name="Frank Bauernoeppel" userId="08e9d1d1b3ac9846" providerId="LiveId" clId="{565BA6EC-5A4B-4C61-9352-E8328A0A48A5}" dt="2025-04-02T17:14:17.255" v="991" actId="20577"/>
          <ac:spMkLst>
            <pc:docMk/>
            <pc:sldMk cId="3991398481" sldId="260"/>
            <ac:spMk id="2" creationId="{F1839CD8-82B7-2CAD-1D3C-A071D1F13DD2}"/>
          </ac:spMkLst>
        </pc:spChg>
        <pc:spChg chg="mod">
          <ac:chgData name="Frank Bauernoeppel" userId="08e9d1d1b3ac9846" providerId="LiveId" clId="{565BA6EC-5A4B-4C61-9352-E8328A0A48A5}" dt="2025-03-29T14:38:40.188" v="195" actId="20577"/>
          <ac:spMkLst>
            <pc:docMk/>
            <pc:sldMk cId="3991398481" sldId="260"/>
            <ac:spMk id="7" creationId="{E5630AC3-832A-35CF-9F79-545015034422}"/>
          </ac:spMkLst>
        </pc:spChg>
        <pc:spChg chg="add del mod">
          <ac:chgData name="Frank Bauernoeppel" userId="08e9d1d1b3ac9846" providerId="LiveId" clId="{565BA6EC-5A4B-4C61-9352-E8328A0A48A5}" dt="2025-04-02T17:31:46.207" v="1020" actId="478"/>
          <ac:spMkLst>
            <pc:docMk/>
            <pc:sldMk cId="3991398481" sldId="260"/>
            <ac:spMk id="10" creationId="{3F10264C-733F-AA6A-E6FB-CBD01D6DBEA3}"/>
          </ac:spMkLst>
        </pc:spChg>
        <pc:spChg chg="add del mod">
          <ac:chgData name="Frank Bauernoeppel" userId="08e9d1d1b3ac9846" providerId="LiveId" clId="{565BA6EC-5A4B-4C61-9352-E8328A0A48A5}" dt="2025-04-02T17:31:46.207" v="1020" actId="478"/>
          <ac:spMkLst>
            <pc:docMk/>
            <pc:sldMk cId="3991398481" sldId="260"/>
            <ac:spMk id="12" creationId="{A0B475E7-B2F6-EC8E-97FE-E018C843427D}"/>
          </ac:spMkLst>
        </pc:spChg>
        <pc:spChg chg="add del mod">
          <ac:chgData name="Frank Bauernoeppel" userId="08e9d1d1b3ac9846" providerId="LiveId" clId="{565BA6EC-5A4B-4C61-9352-E8328A0A48A5}" dt="2025-04-02T17:31:51.242" v="1021"/>
          <ac:spMkLst>
            <pc:docMk/>
            <pc:sldMk cId="3991398481" sldId="260"/>
            <ac:spMk id="14" creationId="{7BD24DC3-CE4C-4378-AC9D-55F09CD0705C}"/>
          </ac:spMkLst>
        </pc:spChg>
        <pc:graphicFrameChg chg="mod modGraphic">
          <ac:chgData name="Frank Bauernoeppel" userId="08e9d1d1b3ac9846" providerId="LiveId" clId="{565BA6EC-5A4B-4C61-9352-E8328A0A48A5}" dt="2025-03-29T21:03:10.861" v="248"/>
          <ac:graphicFrameMkLst>
            <pc:docMk/>
            <pc:sldMk cId="3991398481" sldId="260"/>
            <ac:graphicFrameMk id="3" creationId="{FF86DFB2-3BB2-4672-0D11-67658438D26D}"/>
          </ac:graphicFrameMkLst>
        </pc:graphicFrameChg>
        <pc:picChg chg="del">
          <ac:chgData name="Frank Bauernoeppel" userId="08e9d1d1b3ac9846" providerId="LiveId" clId="{565BA6EC-5A4B-4C61-9352-E8328A0A48A5}" dt="2025-04-02T17:31:43.812" v="1019" actId="478"/>
          <ac:picMkLst>
            <pc:docMk/>
            <pc:sldMk cId="3991398481" sldId="260"/>
            <ac:picMk id="5" creationId="{8680DA86-2319-9F30-3806-AD880247BD62}"/>
          </ac:picMkLst>
        </pc:picChg>
        <pc:picChg chg="add mod">
          <ac:chgData name="Frank Bauernoeppel" userId="08e9d1d1b3ac9846" providerId="LiveId" clId="{565BA6EC-5A4B-4C61-9352-E8328A0A48A5}" dt="2025-04-02T17:31:51.242" v="1021"/>
          <ac:picMkLst>
            <pc:docMk/>
            <pc:sldMk cId="3991398481" sldId="260"/>
            <ac:picMk id="18" creationId="{5B0BAE4B-2FBC-EC24-AB5E-C56C167DF82D}"/>
          </ac:picMkLst>
        </pc:picChg>
        <pc:cxnChg chg="add del mod">
          <ac:chgData name="Frank Bauernoeppel" userId="08e9d1d1b3ac9846" providerId="LiveId" clId="{565BA6EC-5A4B-4C61-9352-E8328A0A48A5}" dt="2025-04-02T17:31:46.207" v="1020" actId="478"/>
          <ac:cxnSpMkLst>
            <pc:docMk/>
            <pc:sldMk cId="3991398481" sldId="260"/>
            <ac:cxnSpMk id="8" creationId="{6034C7D4-29B4-AA3C-A12C-1BC7E804EF45}"/>
          </ac:cxnSpMkLst>
        </pc:cxnChg>
        <pc:cxnChg chg="add del mod">
          <ac:chgData name="Frank Bauernoeppel" userId="08e9d1d1b3ac9846" providerId="LiveId" clId="{565BA6EC-5A4B-4C61-9352-E8328A0A48A5}" dt="2025-04-02T17:31:46.207" v="1020" actId="478"/>
          <ac:cxnSpMkLst>
            <pc:docMk/>
            <pc:sldMk cId="3991398481" sldId="260"/>
            <ac:cxnSpMk id="9" creationId="{1A5B0B80-45D4-E90D-90CD-E0A1ED19C136}"/>
          </ac:cxnSpMkLst>
        </pc:cxnChg>
        <pc:cxnChg chg="add del mod">
          <ac:chgData name="Frank Bauernoeppel" userId="08e9d1d1b3ac9846" providerId="LiveId" clId="{565BA6EC-5A4B-4C61-9352-E8328A0A48A5}" dt="2025-04-02T17:31:46.207" v="1020" actId="478"/>
          <ac:cxnSpMkLst>
            <pc:docMk/>
            <pc:sldMk cId="3991398481" sldId="260"/>
            <ac:cxnSpMk id="13" creationId="{0774A7F5-5DFB-9EFC-4F93-314D80222BA3}"/>
          </ac:cxnSpMkLst>
        </pc:cxnChg>
        <pc:cxnChg chg="add del mod">
          <ac:chgData name="Frank Bauernoeppel" userId="08e9d1d1b3ac9846" providerId="LiveId" clId="{565BA6EC-5A4B-4C61-9352-E8328A0A48A5}" dt="2025-04-02T17:31:46.207" v="1020" actId="478"/>
          <ac:cxnSpMkLst>
            <pc:docMk/>
            <pc:sldMk cId="3991398481" sldId="260"/>
            <ac:cxnSpMk id="15" creationId="{FBC7DBD0-AF1C-9DF5-7F68-D195F3313098}"/>
          </ac:cxnSpMkLst>
        </pc:cxnChg>
        <pc:cxnChg chg="add del mod">
          <ac:chgData name="Frank Bauernoeppel" userId="08e9d1d1b3ac9846" providerId="LiveId" clId="{565BA6EC-5A4B-4C61-9352-E8328A0A48A5}" dt="2025-04-02T17:31:46.207" v="1020" actId="478"/>
          <ac:cxnSpMkLst>
            <pc:docMk/>
            <pc:sldMk cId="3991398481" sldId="260"/>
            <ac:cxnSpMk id="16" creationId="{FD7F1350-B25C-C006-D98B-2B8C5E7A0A67}"/>
          </ac:cxnSpMkLst>
        </pc:cxnChg>
      </pc:sldChg>
      <pc:sldChg chg="addSp delSp modSp new del mod">
        <pc:chgData name="Frank Bauernoeppel" userId="08e9d1d1b3ac9846" providerId="LiveId" clId="{565BA6EC-5A4B-4C61-9352-E8328A0A48A5}" dt="2025-03-29T13:24:26.345" v="62" actId="47"/>
        <pc:sldMkLst>
          <pc:docMk/>
          <pc:sldMk cId="525024605" sldId="261"/>
        </pc:sldMkLst>
      </pc:sldChg>
      <pc:sldChg chg="addSp delSp modSp add mod">
        <pc:chgData name="Frank Bauernoeppel" userId="08e9d1d1b3ac9846" providerId="LiveId" clId="{565BA6EC-5A4B-4C61-9352-E8328A0A48A5}" dt="2025-04-02T17:33:01.245" v="1024"/>
        <pc:sldMkLst>
          <pc:docMk/>
          <pc:sldMk cId="3492074713" sldId="261"/>
        </pc:sldMkLst>
        <pc:spChg chg="mod">
          <ac:chgData name="Frank Bauernoeppel" userId="08e9d1d1b3ac9846" providerId="LiveId" clId="{565BA6EC-5A4B-4C61-9352-E8328A0A48A5}" dt="2025-03-29T13:26:26.254" v="77"/>
          <ac:spMkLst>
            <pc:docMk/>
            <pc:sldMk cId="3492074713" sldId="261"/>
            <ac:spMk id="2" creationId="{9BFF2127-75F5-6174-093E-08EE7FF71657}"/>
          </ac:spMkLst>
        </pc:spChg>
        <pc:spChg chg="add mod">
          <ac:chgData name="Frank Bauernoeppel" userId="08e9d1d1b3ac9846" providerId="LiveId" clId="{565BA6EC-5A4B-4C61-9352-E8328A0A48A5}" dt="2025-03-29T14:31:59.723" v="163"/>
          <ac:spMkLst>
            <pc:docMk/>
            <pc:sldMk cId="3492074713" sldId="261"/>
            <ac:spMk id="7" creationId="{96850DDB-EEAD-0AD4-D3D5-10932B204977}"/>
          </ac:spMkLst>
        </pc:spChg>
        <pc:spChg chg="add del mod">
          <ac:chgData name="Frank Bauernoeppel" userId="08e9d1d1b3ac9846" providerId="LiveId" clId="{565BA6EC-5A4B-4C61-9352-E8328A0A48A5}" dt="2025-04-02T17:32:57.869" v="1023" actId="478"/>
          <ac:spMkLst>
            <pc:docMk/>
            <pc:sldMk cId="3492074713" sldId="261"/>
            <ac:spMk id="10" creationId="{784F44CC-2181-3909-6559-2E4C026BAA89}"/>
          </ac:spMkLst>
        </pc:spChg>
        <pc:spChg chg="add del mod">
          <ac:chgData name="Frank Bauernoeppel" userId="08e9d1d1b3ac9846" providerId="LiveId" clId="{565BA6EC-5A4B-4C61-9352-E8328A0A48A5}" dt="2025-04-02T17:32:57.869" v="1023" actId="478"/>
          <ac:spMkLst>
            <pc:docMk/>
            <pc:sldMk cId="3492074713" sldId="261"/>
            <ac:spMk id="11" creationId="{9957571C-2B24-3B21-529E-0DAAD2F5C63C}"/>
          </ac:spMkLst>
        </pc:spChg>
        <pc:spChg chg="add del mod">
          <ac:chgData name="Frank Bauernoeppel" userId="08e9d1d1b3ac9846" providerId="LiveId" clId="{565BA6EC-5A4B-4C61-9352-E8328A0A48A5}" dt="2025-04-02T17:32:57.869" v="1023" actId="478"/>
          <ac:spMkLst>
            <pc:docMk/>
            <pc:sldMk cId="3492074713" sldId="261"/>
            <ac:spMk id="12" creationId="{10E097C6-541B-B68D-C029-096C546F8464}"/>
          </ac:spMkLst>
        </pc:spChg>
        <pc:spChg chg="add del mod">
          <ac:chgData name="Frank Bauernoeppel" userId="08e9d1d1b3ac9846" providerId="LiveId" clId="{565BA6EC-5A4B-4C61-9352-E8328A0A48A5}" dt="2025-04-02T17:33:01.245" v="1024"/>
          <ac:spMkLst>
            <pc:docMk/>
            <pc:sldMk cId="3492074713" sldId="261"/>
            <ac:spMk id="18" creationId="{88B136B8-7CE7-7AC5-6EE2-2DA878A65BDB}"/>
          </ac:spMkLst>
        </pc:spChg>
        <pc:spChg chg="add del mod">
          <ac:chgData name="Frank Bauernoeppel" userId="08e9d1d1b3ac9846" providerId="LiveId" clId="{565BA6EC-5A4B-4C61-9352-E8328A0A48A5}" dt="2025-04-01T06:21:00.303" v="423" actId="478"/>
          <ac:spMkLst>
            <pc:docMk/>
            <pc:sldMk cId="3492074713" sldId="261"/>
            <ac:spMk id="20" creationId="{EC6186C4-C4B3-B004-0FB3-82F5BF7EB6C1}"/>
          </ac:spMkLst>
        </pc:spChg>
        <pc:graphicFrameChg chg="add mod modGraphic">
          <ac:chgData name="Frank Bauernoeppel" userId="08e9d1d1b3ac9846" providerId="LiveId" clId="{565BA6EC-5A4B-4C61-9352-E8328A0A48A5}" dt="2025-03-29T21:03:07.581" v="246"/>
          <ac:graphicFrameMkLst>
            <pc:docMk/>
            <pc:sldMk cId="3492074713" sldId="261"/>
            <ac:graphicFrameMk id="3" creationId="{BD7E92C1-D75F-D5B3-DAB2-8B04D17370AC}"/>
          </ac:graphicFrameMkLst>
        </pc:graphicFrameChg>
        <pc:graphicFrameChg chg="add mod">
          <ac:chgData name="Frank Bauernoeppel" userId="08e9d1d1b3ac9846" providerId="LiveId" clId="{565BA6EC-5A4B-4C61-9352-E8328A0A48A5}" dt="2025-03-29T14:30:40.778" v="149"/>
          <ac:graphicFrameMkLst>
            <pc:docMk/>
            <pc:sldMk cId="3492074713" sldId="261"/>
            <ac:graphicFrameMk id="4" creationId="{4D072BED-841B-82A1-985C-94097CBE70EF}"/>
          </ac:graphicFrameMkLst>
        </pc:graphicFrameChg>
        <pc:picChg chg="add del">
          <ac:chgData name="Frank Bauernoeppel" userId="08e9d1d1b3ac9846" providerId="LiveId" clId="{565BA6EC-5A4B-4C61-9352-E8328A0A48A5}" dt="2025-04-02T17:32:55.740" v="1022" actId="478"/>
          <ac:picMkLst>
            <pc:docMk/>
            <pc:sldMk cId="3492074713" sldId="261"/>
            <ac:picMk id="5" creationId="{ECA27D85-B288-B209-4DA4-BA46DB6FA4D2}"/>
          </ac:picMkLst>
        </pc:picChg>
        <pc:picChg chg="add mod">
          <ac:chgData name="Frank Bauernoeppel" userId="08e9d1d1b3ac9846" providerId="LiveId" clId="{565BA6EC-5A4B-4C61-9352-E8328A0A48A5}" dt="2025-04-01T06:20:21.077" v="419"/>
          <ac:picMkLst>
            <pc:docMk/>
            <pc:sldMk cId="3492074713" sldId="261"/>
            <ac:picMk id="18" creationId="{1E33CD59-4C47-25F8-9B8F-900C977B1108}"/>
          </ac:picMkLst>
        </pc:picChg>
        <pc:picChg chg="add mod">
          <ac:chgData name="Frank Bauernoeppel" userId="08e9d1d1b3ac9846" providerId="LiveId" clId="{565BA6EC-5A4B-4C61-9352-E8328A0A48A5}" dt="2025-04-02T17:33:01.245" v="1024"/>
          <ac:picMkLst>
            <pc:docMk/>
            <pc:sldMk cId="3492074713" sldId="261"/>
            <ac:picMk id="20" creationId="{8593EB28-4018-B110-926C-636FB0FF42FC}"/>
          </ac:picMkLst>
        </pc:picChg>
        <pc:picChg chg="add mod">
          <ac:chgData name="Frank Bauernoeppel" userId="08e9d1d1b3ac9846" providerId="LiveId" clId="{565BA6EC-5A4B-4C61-9352-E8328A0A48A5}" dt="2025-04-01T06:20:59.520" v="422"/>
          <ac:picMkLst>
            <pc:docMk/>
            <pc:sldMk cId="3492074713" sldId="261"/>
            <ac:picMk id="22" creationId="{BA061254-6612-71B0-3D36-B583232A55B8}"/>
          </ac:picMkLst>
        </pc:picChg>
        <pc:cxnChg chg="add del mod">
          <ac:chgData name="Frank Bauernoeppel" userId="08e9d1d1b3ac9846" providerId="LiveId" clId="{565BA6EC-5A4B-4C61-9352-E8328A0A48A5}" dt="2025-04-02T17:32:57.869" v="1023" actId="478"/>
          <ac:cxnSpMkLst>
            <pc:docMk/>
            <pc:sldMk cId="3492074713" sldId="261"/>
            <ac:cxnSpMk id="8" creationId="{6D31071D-E7D2-8AA3-F2DB-01D3E053DC3E}"/>
          </ac:cxnSpMkLst>
        </pc:cxnChg>
        <pc:cxnChg chg="add del mod">
          <ac:chgData name="Frank Bauernoeppel" userId="08e9d1d1b3ac9846" providerId="LiveId" clId="{565BA6EC-5A4B-4C61-9352-E8328A0A48A5}" dt="2025-04-02T17:32:57.869" v="1023" actId="478"/>
          <ac:cxnSpMkLst>
            <pc:docMk/>
            <pc:sldMk cId="3492074713" sldId="261"/>
            <ac:cxnSpMk id="9" creationId="{E77125CD-9733-BA19-BF85-B80EB97A3E11}"/>
          </ac:cxnSpMkLst>
        </pc:cxnChg>
        <pc:cxnChg chg="add del mod">
          <ac:chgData name="Frank Bauernoeppel" userId="08e9d1d1b3ac9846" providerId="LiveId" clId="{565BA6EC-5A4B-4C61-9352-E8328A0A48A5}" dt="2025-04-02T17:32:57.869" v="1023" actId="478"/>
          <ac:cxnSpMkLst>
            <pc:docMk/>
            <pc:sldMk cId="3492074713" sldId="261"/>
            <ac:cxnSpMk id="13" creationId="{F29E135F-F06E-817A-EB66-78AE9B958750}"/>
          </ac:cxnSpMkLst>
        </pc:cxnChg>
        <pc:cxnChg chg="add del mod">
          <ac:chgData name="Frank Bauernoeppel" userId="08e9d1d1b3ac9846" providerId="LiveId" clId="{565BA6EC-5A4B-4C61-9352-E8328A0A48A5}" dt="2025-04-02T17:32:57.869" v="1023" actId="478"/>
          <ac:cxnSpMkLst>
            <pc:docMk/>
            <pc:sldMk cId="3492074713" sldId="261"/>
            <ac:cxnSpMk id="14" creationId="{60016C0E-7A5E-C111-45D4-4D0BC65FBFA6}"/>
          </ac:cxnSpMkLst>
        </pc:cxnChg>
        <pc:cxnChg chg="add del mod">
          <ac:chgData name="Frank Bauernoeppel" userId="08e9d1d1b3ac9846" providerId="LiveId" clId="{565BA6EC-5A4B-4C61-9352-E8328A0A48A5}" dt="2025-04-02T17:32:57.869" v="1023" actId="478"/>
          <ac:cxnSpMkLst>
            <pc:docMk/>
            <pc:sldMk cId="3492074713" sldId="261"/>
            <ac:cxnSpMk id="15" creationId="{28284F7F-50E7-59A1-3D92-28935EE26040}"/>
          </ac:cxnSpMkLst>
        </pc:cxnChg>
        <pc:cxnChg chg="add del mod">
          <ac:chgData name="Frank Bauernoeppel" userId="08e9d1d1b3ac9846" providerId="LiveId" clId="{565BA6EC-5A4B-4C61-9352-E8328A0A48A5}" dt="2025-04-02T17:32:57.869" v="1023" actId="478"/>
          <ac:cxnSpMkLst>
            <pc:docMk/>
            <pc:sldMk cId="3492074713" sldId="261"/>
            <ac:cxnSpMk id="16" creationId="{D2BA9C20-A3C7-DD92-FBFA-60FAB6505B31}"/>
          </ac:cxnSpMkLst>
        </pc:cxnChg>
      </pc:sldChg>
      <pc:sldChg chg="addSp delSp modSp add mod">
        <pc:chgData name="Frank Bauernoeppel" userId="08e9d1d1b3ac9846" providerId="LiveId" clId="{565BA6EC-5A4B-4C61-9352-E8328A0A48A5}" dt="2025-04-02T17:35:58.897" v="1027"/>
        <pc:sldMkLst>
          <pc:docMk/>
          <pc:sldMk cId="1891121495" sldId="262"/>
        </pc:sldMkLst>
        <pc:spChg chg="mod">
          <ac:chgData name="Frank Bauernoeppel" userId="08e9d1d1b3ac9846" providerId="LiveId" clId="{565BA6EC-5A4B-4C61-9352-E8328A0A48A5}" dt="2025-03-29T13:26:35.415" v="81" actId="20577"/>
          <ac:spMkLst>
            <pc:docMk/>
            <pc:sldMk cId="1891121495" sldId="262"/>
            <ac:spMk id="2" creationId="{422D947E-AB72-9D0D-E643-434BDF1F30E0}"/>
          </ac:spMkLst>
        </pc:spChg>
        <pc:spChg chg="add mod">
          <ac:chgData name="Frank Bauernoeppel" userId="08e9d1d1b3ac9846" providerId="LiveId" clId="{565BA6EC-5A4B-4C61-9352-E8328A0A48A5}" dt="2025-03-29T14:32:21.765" v="165"/>
          <ac:spMkLst>
            <pc:docMk/>
            <pc:sldMk cId="1891121495" sldId="262"/>
            <ac:spMk id="7" creationId="{F41FE106-88F6-E853-FEA6-674DC29714C7}"/>
          </ac:spMkLst>
        </pc:spChg>
        <pc:spChg chg="add del mod">
          <ac:chgData name="Frank Bauernoeppel" userId="08e9d1d1b3ac9846" providerId="LiveId" clId="{565BA6EC-5A4B-4C61-9352-E8328A0A48A5}" dt="2025-04-02T17:35:54.921" v="1026" actId="478"/>
          <ac:spMkLst>
            <pc:docMk/>
            <pc:sldMk cId="1891121495" sldId="262"/>
            <ac:spMk id="10" creationId="{E4644156-048B-7BB8-F34D-C77F765C20BE}"/>
          </ac:spMkLst>
        </pc:spChg>
        <pc:spChg chg="add del mod">
          <ac:chgData name="Frank Bauernoeppel" userId="08e9d1d1b3ac9846" providerId="LiveId" clId="{565BA6EC-5A4B-4C61-9352-E8328A0A48A5}" dt="2025-04-02T17:35:54.921" v="1026" actId="478"/>
          <ac:spMkLst>
            <pc:docMk/>
            <pc:sldMk cId="1891121495" sldId="262"/>
            <ac:spMk id="11" creationId="{9E3FA6EB-4EF6-19F6-F97B-01A6A29ED61D}"/>
          </ac:spMkLst>
        </pc:spChg>
        <pc:spChg chg="add del mod">
          <ac:chgData name="Frank Bauernoeppel" userId="08e9d1d1b3ac9846" providerId="LiveId" clId="{565BA6EC-5A4B-4C61-9352-E8328A0A48A5}" dt="2025-04-02T17:35:54.921" v="1026" actId="478"/>
          <ac:spMkLst>
            <pc:docMk/>
            <pc:sldMk cId="1891121495" sldId="262"/>
            <ac:spMk id="12" creationId="{4B0687EE-3231-6E43-CE6D-0282A5B7B722}"/>
          </ac:spMkLst>
        </pc:spChg>
        <pc:spChg chg="add del mod">
          <ac:chgData name="Frank Bauernoeppel" userId="08e9d1d1b3ac9846" providerId="LiveId" clId="{565BA6EC-5A4B-4C61-9352-E8328A0A48A5}" dt="2025-04-02T17:35:58.897" v="1027"/>
          <ac:spMkLst>
            <pc:docMk/>
            <pc:sldMk cId="1891121495" sldId="262"/>
            <ac:spMk id="18" creationId="{243A633E-C508-8189-BA43-A6126F09D01A}"/>
          </ac:spMkLst>
        </pc:spChg>
        <pc:graphicFrameChg chg="add mod modGraphic">
          <ac:chgData name="Frank Bauernoeppel" userId="08e9d1d1b3ac9846" providerId="LiveId" clId="{565BA6EC-5A4B-4C61-9352-E8328A0A48A5}" dt="2025-03-29T21:03:04.822" v="244"/>
          <ac:graphicFrameMkLst>
            <pc:docMk/>
            <pc:sldMk cId="1891121495" sldId="262"/>
            <ac:graphicFrameMk id="3" creationId="{70F3EAF3-1824-2C3A-492C-8078174E91AC}"/>
          </ac:graphicFrameMkLst>
        </pc:graphicFrameChg>
        <pc:graphicFrameChg chg="add mod">
          <ac:chgData name="Frank Bauernoeppel" userId="08e9d1d1b3ac9846" providerId="LiveId" clId="{565BA6EC-5A4B-4C61-9352-E8328A0A48A5}" dt="2025-03-29T14:30:39.915" v="148"/>
          <ac:graphicFrameMkLst>
            <pc:docMk/>
            <pc:sldMk cId="1891121495" sldId="262"/>
            <ac:graphicFrameMk id="4" creationId="{0C070159-78F4-7210-F118-77CA6630AEB1}"/>
          </ac:graphicFrameMkLst>
        </pc:graphicFrameChg>
        <pc:picChg chg="del">
          <ac:chgData name="Frank Bauernoeppel" userId="08e9d1d1b3ac9846" providerId="LiveId" clId="{565BA6EC-5A4B-4C61-9352-E8328A0A48A5}" dt="2025-04-02T17:35:52.662" v="1025" actId="478"/>
          <ac:picMkLst>
            <pc:docMk/>
            <pc:sldMk cId="1891121495" sldId="262"/>
            <ac:picMk id="5" creationId="{7DCF0469-565F-05DD-7D78-DC7599861E26}"/>
          </ac:picMkLst>
        </pc:picChg>
        <pc:picChg chg="add mod">
          <ac:chgData name="Frank Bauernoeppel" userId="08e9d1d1b3ac9846" providerId="LiveId" clId="{565BA6EC-5A4B-4C61-9352-E8328A0A48A5}" dt="2025-04-02T17:35:58.897" v="1027"/>
          <ac:picMkLst>
            <pc:docMk/>
            <pc:sldMk cId="1891121495" sldId="262"/>
            <ac:picMk id="20" creationId="{83C48860-4678-8039-C8DF-17429AFA7920}"/>
          </ac:picMkLst>
        </pc:picChg>
        <pc:cxnChg chg="add del mod">
          <ac:chgData name="Frank Bauernoeppel" userId="08e9d1d1b3ac9846" providerId="LiveId" clId="{565BA6EC-5A4B-4C61-9352-E8328A0A48A5}" dt="2025-04-02T17:35:54.921" v="1026" actId="478"/>
          <ac:cxnSpMkLst>
            <pc:docMk/>
            <pc:sldMk cId="1891121495" sldId="262"/>
            <ac:cxnSpMk id="8" creationId="{CF8AE3D7-11E5-9412-A61D-862840A4C4B7}"/>
          </ac:cxnSpMkLst>
        </pc:cxnChg>
        <pc:cxnChg chg="add del mod">
          <ac:chgData name="Frank Bauernoeppel" userId="08e9d1d1b3ac9846" providerId="LiveId" clId="{565BA6EC-5A4B-4C61-9352-E8328A0A48A5}" dt="2025-04-02T17:35:54.921" v="1026" actId="478"/>
          <ac:cxnSpMkLst>
            <pc:docMk/>
            <pc:sldMk cId="1891121495" sldId="262"/>
            <ac:cxnSpMk id="9" creationId="{D476A12D-812C-7E21-F4C3-7BA94131C6F0}"/>
          </ac:cxnSpMkLst>
        </pc:cxnChg>
        <pc:cxnChg chg="add del mod">
          <ac:chgData name="Frank Bauernoeppel" userId="08e9d1d1b3ac9846" providerId="LiveId" clId="{565BA6EC-5A4B-4C61-9352-E8328A0A48A5}" dt="2025-04-02T17:35:54.921" v="1026" actId="478"/>
          <ac:cxnSpMkLst>
            <pc:docMk/>
            <pc:sldMk cId="1891121495" sldId="262"/>
            <ac:cxnSpMk id="13" creationId="{0BFBD2D1-809A-5D23-EFC8-1678C19B50F0}"/>
          </ac:cxnSpMkLst>
        </pc:cxnChg>
        <pc:cxnChg chg="add del mod">
          <ac:chgData name="Frank Bauernoeppel" userId="08e9d1d1b3ac9846" providerId="LiveId" clId="{565BA6EC-5A4B-4C61-9352-E8328A0A48A5}" dt="2025-04-02T17:35:54.921" v="1026" actId="478"/>
          <ac:cxnSpMkLst>
            <pc:docMk/>
            <pc:sldMk cId="1891121495" sldId="262"/>
            <ac:cxnSpMk id="14" creationId="{68DF7C94-67AA-F3C7-B8D9-746B751300B8}"/>
          </ac:cxnSpMkLst>
        </pc:cxnChg>
        <pc:cxnChg chg="add del mod">
          <ac:chgData name="Frank Bauernoeppel" userId="08e9d1d1b3ac9846" providerId="LiveId" clId="{565BA6EC-5A4B-4C61-9352-E8328A0A48A5}" dt="2025-04-02T17:35:54.921" v="1026" actId="478"/>
          <ac:cxnSpMkLst>
            <pc:docMk/>
            <pc:sldMk cId="1891121495" sldId="262"/>
            <ac:cxnSpMk id="15" creationId="{07883587-4535-A1FF-A38E-C5C0530A25D4}"/>
          </ac:cxnSpMkLst>
        </pc:cxnChg>
        <pc:cxnChg chg="add del mod">
          <ac:chgData name="Frank Bauernoeppel" userId="08e9d1d1b3ac9846" providerId="LiveId" clId="{565BA6EC-5A4B-4C61-9352-E8328A0A48A5}" dt="2025-04-02T17:35:54.921" v="1026" actId="478"/>
          <ac:cxnSpMkLst>
            <pc:docMk/>
            <pc:sldMk cId="1891121495" sldId="262"/>
            <ac:cxnSpMk id="16" creationId="{E53C8635-96F1-7042-432A-83C491666097}"/>
          </ac:cxnSpMkLst>
        </pc:cxnChg>
      </pc:sldChg>
      <pc:sldChg chg="addSp modSp add del mod">
        <pc:chgData name="Frank Bauernoeppel" userId="08e9d1d1b3ac9846" providerId="LiveId" clId="{565BA6EC-5A4B-4C61-9352-E8328A0A48A5}" dt="2025-03-30T05:52:38.238" v="297" actId="47"/>
        <pc:sldMkLst>
          <pc:docMk/>
          <pc:sldMk cId="4009489395" sldId="263"/>
        </pc:sldMkLst>
      </pc:sldChg>
      <pc:sldChg chg="addSp delSp modSp add mod">
        <pc:chgData name="Frank Bauernoeppel" userId="08e9d1d1b3ac9846" providerId="LiveId" clId="{565BA6EC-5A4B-4C61-9352-E8328A0A48A5}" dt="2025-04-02T17:40:01.206" v="1034"/>
        <pc:sldMkLst>
          <pc:docMk/>
          <pc:sldMk cId="1215913686" sldId="264"/>
        </pc:sldMkLst>
        <pc:spChg chg="mod">
          <ac:chgData name="Frank Bauernoeppel" userId="08e9d1d1b3ac9846" providerId="LiveId" clId="{565BA6EC-5A4B-4C61-9352-E8328A0A48A5}" dt="2025-03-29T14:34:16.375" v="185" actId="20577"/>
          <ac:spMkLst>
            <pc:docMk/>
            <pc:sldMk cId="1215913686" sldId="264"/>
            <ac:spMk id="2" creationId="{E2CC6082-E59D-3FEE-C63F-BE78D9049A83}"/>
          </ac:spMkLst>
        </pc:spChg>
        <pc:spChg chg="add mod">
          <ac:chgData name="Frank Bauernoeppel" userId="08e9d1d1b3ac9846" providerId="LiveId" clId="{565BA6EC-5A4B-4C61-9352-E8328A0A48A5}" dt="2025-03-29T14:33:27.228" v="176"/>
          <ac:spMkLst>
            <pc:docMk/>
            <pc:sldMk cId="1215913686" sldId="264"/>
            <ac:spMk id="7" creationId="{15A1ED0C-E0A4-F58D-2F9F-3B7228A4D1AA}"/>
          </ac:spMkLst>
        </pc:spChg>
        <pc:spChg chg="add del mod">
          <ac:chgData name="Frank Bauernoeppel" userId="08e9d1d1b3ac9846" providerId="LiveId" clId="{565BA6EC-5A4B-4C61-9352-E8328A0A48A5}" dt="2025-04-02T17:36:14.878" v="1029" actId="478"/>
          <ac:spMkLst>
            <pc:docMk/>
            <pc:sldMk cId="1215913686" sldId="264"/>
            <ac:spMk id="8" creationId="{913BE5F2-0F9E-2B55-B690-75E722D3A49F}"/>
          </ac:spMkLst>
        </pc:spChg>
        <pc:spChg chg="add del mod">
          <ac:chgData name="Frank Bauernoeppel" userId="08e9d1d1b3ac9846" providerId="LiveId" clId="{565BA6EC-5A4B-4C61-9352-E8328A0A48A5}" dt="2025-04-02T17:36:14.878" v="1029" actId="478"/>
          <ac:spMkLst>
            <pc:docMk/>
            <pc:sldMk cId="1215913686" sldId="264"/>
            <ac:spMk id="9" creationId="{AC46C8E5-AE4E-9F9D-B04C-29B9C514B3B6}"/>
          </ac:spMkLst>
        </pc:spChg>
        <pc:spChg chg="add del mod">
          <ac:chgData name="Frank Bauernoeppel" userId="08e9d1d1b3ac9846" providerId="LiveId" clId="{565BA6EC-5A4B-4C61-9352-E8328A0A48A5}" dt="2025-04-02T17:36:14.878" v="1029" actId="478"/>
          <ac:spMkLst>
            <pc:docMk/>
            <pc:sldMk cId="1215913686" sldId="264"/>
            <ac:spMk id="10" creationId="{F0FC8D69-8EF6-96DD-0280-CDDA4DC25D9B}"/>
          </ac:spMkLst>
        </pc:spChg>
        <pc:spChg chg="add del mod">
          <ac:chgData name="Frank Bauernoeppel" userId="08e9d1d1b3ac9846" providerId="LiveId" clId="{565BA6EC-5A4B-4C61-9352-E8328A0A48A5}" dt="2025-04-02T17:36:14.878" v="1029" actId="478"/>
          <ac:spMkLst>
            <pc:docMk/>
            <pc:sldMk cId="1215913686" sldId="264"/>
            <ac:spMk id="11" creationId="{492A93D2-0F4B-2456-A423-F4F81E233321}"/>
          </ac:spMkLst>
        </pc:spChg>
        <pc:spChg chg="add del mod">
          <ac:chgData name="Frank Bauernoeppel" userId="08e9d1d1b3ac9846" providerId="LiveId" clId="{565BA6EC-5A4B-4C61-9352-E8328A0A48A5}" dt="2025-04-02T17:37:20.932" v="1030"/>
          <ac:spMkLst>
            <pc:docMk/>
            <pc:sldMk cId="1215913686" sldId="264"/>
            <ac:spMk id="17" creationId="{B624B043-9CB9-C45A-B45A-F0FB7D0B3E89}"/>
          </ac:spMkLst>
        </pc:spChg>
        <pc:spChg chg="add del mod">
          <ac:chgData name="Frank Bauernoeppel" userId="08e9d1d1b3ac9846" providerId="LiveId" clId="{565BA6EC-5A4B-4C61-9352-E8328A0A48A5}" dt="2025-04-02T17:40:01.206" v="1034"/>
          <ac:spMkLst>
            <pc:docMk/>
            <pc:sldMk cId="1215913686" sldId="264"/>
            <ac:spMk id="21" creationId="{63C9EE21-8E46-F0E3-4EAF-ED3CC3248635}"/>
          </ac:spMkLst>
        </pc:spChg>
        <pc:graphicFrameChg chg="add mod modGraphic">
          <ac:chgData name="Frank Bauernoeppel" userId="08e9d1d1b3ac9846" providerId="LiveId" clId="{565BA6EC-5A4B-4C61-9352-E8328A0A48A5}" dt="2025-03-29T21:02:57.224" v="240"/>
          <ac:graphicFrameMkLst>
            <pc:docMk/>
            <pc:sldMk cId="1215913686" sldId="264"/>
            <ac:graphicFrameMk id="3" creationId="{6EAE9EE0-8608-B229-FAC2-FFF0DCD2458B}"/>
          </ac:graphicFrameMkLst>
        </pc:graphicFrameChg>
        <pc:graphicFrameChg chg="add mod">
          <ac:chgData name="Frank Bauernoeppel" userId="08e9d1d1b3ac9846" providerId="LiveId" clId="{565BA6EC-5A4B-4C61-9352-E8328A0A48A5}" dt="2025-03-29T14:30:48.364" v="154"/>
          <ac:graphicFrameMkLst>
            <pc:docMk/>
            <pc:sldMk cId="1215913686" sldId="264"/>
            <ac:graphicFrameMk id="4" creationId="{FA052AB5-7A08-999B-C9F3-69032946E6F3}"/>
          </ac:graphicFrameMkLst>
        </pc:graphicFrameChg>
        <pc:picChg chg="del mod">
          <ac:chgData name="Frank Bauernoeppel" userId="08e9d1d1b3ac9846" providerId="LiveId" clId="{565BA6EC-5A4B-4C61-9352-E8328A0A48A5}" dt="2025-04-02T17:36:12.829" v="1028" actId="478"/>
          <ac:picMkLst>
            <pc:docMk/>
            <pc:sldMk cId="1215913686" sldId="264"/>
            <ac:picMk id="5" creationId="{63B123FD-2C93-A0D5-6756-E550E7CE2C10}"/>
          </ac:picMkLst>
        </pc:picChg>
        <pc:picChg chg="add del mod">
          <ac:chgData name="Frank Bauernoeppel" userId="08e9d1d1b3ac9846" providerId="LiveId" clId="{565BA6EC-5A4B-4C61-9352-E8328A0A48A5}" dt="2025-04-02T17:37:47.182" v="1031" actId="21"/>
          <ac:picMkLst>
            <pc:docMk/>
            <pc:sldMk cId="1215913686" sldId="264"/>
            <ac:picMk id="19" creationId="{6E8CD074-AAF0-4918-A592-F9B29D8E23B8}"/>
          </ac:picMkLst>
        </pc:picChg>
        <pc:picChg chg="add mod">
          <ac:chgData name="Frank Bauernoeppel" userId="08e9d1d1b3ac9846" providerId="LiveId" clId="{565BA6EC-5A4B-4C61-9352-E8328A0A48A5}" dt="2025-04-02T17:40:01.206" v="1034"/>
          <ac:picMkLst>
            <pc:docMk/>
            <pc:sldMk cId="1215913686" sldId="264"/>
            <ac:picMk id="23" creationId="{D595D426-821D-21D0-55C9-0216F6D320CF}"/>
          </ac:picMkLst>
        </pc:picChg>
        <pc:cxnChg chg="add del mod">
          <ac:chgData name="Frank Bauernoeppel" userId="08e9d1d1b3ac9846" providerId="LiveId" clId="{565BA6EC-5A4B-4C61-9352-E8328A0A48A5}" dt="2025-04-02T17:36:14.878" v="1029" actId="478"/>
          <ac:cxnSpMkLst>
            <pc:docMk/>
            <pc:sldMk cId="1215913686" sldId="264"/>
            <ac:cxnSpMk id="12" creationId="{6FB7F771-C37C-87A1-3010-B2BDD5199457}"/>
          </ac:cxnSpMkLst>
        </pc:cxnChg>
        <pc:cxnChg chg="add del mod">
          <ac:chgData name="Frank Bauernoeppel" userId="08e9d1d1b3ac9846" providerId="LiveId" clId="{565BA6EC-5A4B-4C61-9352-E8328A0A48A5}" dt="2025-04-02T17:36:14.878" v="1029" actId="478"/>
          <ac:cxnSpMkLst>
            <pc:docMk/>
            <pc:sldMk cId="1215913686" sldId="264"/>
            <ac:cxnSpMk id="13" creationId="{362AD250-F13D-BE22-6327-2B4167227209}"/>
          </ac:cxnSpMkLst>
        </pc:cxnChg>
        <pc:cxnChg chg="add del mod">
          <ac:chgData name="Frank Bauernoeppel" userId="08e9d1d1b3ac9846" providerId="LiveId" clId="{565BA6EC-5A4B-4C61-9352-E8328A0A48A5}" dt="2025-04-02T17:36:14.878" v="1029" actId="478"/>
          <ac:cxnSpMkLst>
            <pc:docMk/>
            <pc:sldMk cId="1215913686" sldId="264"/>
            <ac:cxnSpMk id="14" creationId="{19D73A33-3612-30D8-E984-87257DB99149}"/>
          </ac:cxnSpMkLst>
        </pc:cxnChg>
        <pc:cxnChg chg="add del mod">
          <ac:chgData name="Frank Bauernoeppel" userId="08e9d1d1b3ac9846" providerId="LiveId" clId="{565BA6EC-5A4B-4C61-9352-E8328A0A48A5}" dt="2025-04-02T17:36:14.878" v="1029" actId="478"/>
          <ac:cxnSpMkLst>
            <pc:docMk/>
            <pc:sldMk cId="1215913686" sldId="264"/>
            <ac:cxnSpMk id="15" creationId="{647D3BBD-1FD5-D0D4-D984-A2B3D1A81A50}"/>
          </ac:cxnSpMkLst>
        </pc:cxnChg>
      </pc:sldChg>
      <pc:sldChg chg="addSp delSp modSp add mod">
        <pc:chgData name="Frank Bauernoeppel" userId="08e9d1d1b3ac9846" providerId="LiveId" clId="{565BA6EC-5A4B-4C61-9352-E8328A0A48A5}" dt="2025-04-02T17:45:25.635" v="1043"/>
        <pc:sldMkLst>
          <pc:docMk/>
          <pc:sldMk cId="1181838370" sldId="265"/>
        </pc:sldMkLst>
        <pc:spChg chg="mod">
          <ac:chgData name="Frank Bauernoeppel" userId="08e9d1d1b3ac9846" providerId="LiveId" clId="{565BA6EC-5A4B-4C61-9352-E8328A0A48A5}" dt="2025-04-02T17:14:41.987" v="994" actId="20577"/>
          <ac:spMkLst>
            <pc:docMk/>
            <pc:sldMk cId="1181838370" sldId="265"/>
            <ac:spMk id="2" creationId="{E9F2A130-400E-172B-270F-B06E3C3804C5}"/>
          </ac:spMkLst>
        </pc:spChg>
        <pc:spChg chg="add mod">
          <ac:chgData name="Frank Bauernoeppel" userId="08e9d1d1b3ac9846" providerId="LiveId" clId="{565BA6EC-5A4B-4C61-9352-E8328A0A48A5}" dt="2025-03-29T14:33:44.864" v="178"/>
          <ac:spMkLst>
            <pc:docMk/>
            <pc:sldMk cId="1181838370" sldId="265"/>
            <ac:spMk id="7" creationId="{B898FC20-D5F9-0BCA-4FE6-780FF4687BB6}"/>
          </ac:spMkLst>
        </pc:spChg>
        <pc:spChg chg="add del mod">
          <ac:chgData name="Frank Bauernoeppel" userId="08e9d1d1b3ac9846" providerId="LiveId" clId="{565BA6EC-5A4B-4C61-9352-E8328A0A48A5}" dt="2025-04-02T17:41:46.295" v="1036" actId="478"/>
          <ac:spMkLst>
            <pc:docMk/>
            <pc:sldMk cId="1181838370" sldId="265"/>
            <ac:spMk id="9" creationId="{D1F7DE9E-6B42-0EA9-05E8-3D6C6CFDE0DD}"/>
          </ac:spMkLst>
        </pc:spChg>
        <pc:spChg chg="add del mod">
          <ac:chgData name="Frank Bauernoeppel" userId="08e9d1d1b3ac9846" providerId="LiveId" clId="{565BA6EC-5A4B-4C61-9352-E8328A0A48A5}" dt="2025-04-02T17:41:46.295" v="1036" actId="478"/>
          <ac:spMkLst>
            <pc:docMk/>
            <pc:sldMk cId="1181838370" sldId="265"/>
            <ac:spMk id="10" creationId="{B4D59DC1-5B29-E2AC-1FAE-2FEAC07D009C}"/>
          </ac:spMkLst>
        </pc:spChg>
        <pc:spChg chg="add del mod">
          <ac:chgData name="Frank Bauernoeppel" userId="08e9d1d1b3ac9846" providerId="LiveId" clId="{565BA6EC-5A4B-4C61-9352-E8328A0A48A5}" dt="2025-04-02T17:41:46.295" v="1036" actId="478"/>
          <ac:spMkLst>
            <pc:docMk/>
            <pc:sldMk cId="1181838370" sldId="265"/>
            <ac:spMk id="11" creationId="{E50AC1F1-B825-F042-E0D7-90E49B3B5A27}"/>
          </ac:spMkLst>
        </pc:spChg>
        <pc:spChg chg="add del mod">
          <ac:chgData name="Frank Bauernoeppel" userId="08e9d1d1b3ac9846" providerId="LiveId" clId="{565BA6EC-5A4B-4C61-9352-E8328A0A48A5}" dt="2025-04-02T17:41:53.806" v="1037"/>
          <ac:spMkLst>
            <pc:docMk/>
            <pc:sldMk cId="1181838370" sldId="265"/>
            <ac:spMk id="16" creationId="{39F19E91-A4EC-798A-A1B9-7CFBF19CCE61}"/>
          </ac:spMkLst>
        </pc:spChg>
        <pc:spChg chg="add del mod">
          <ac:chgData name="Frank Bauernoeppel" userId="08e9d1d1b3ac9846" providerId="LiveId" clId="{565BA6EC-5A4B-4C61-9352-E8328A0A48A5}" dt="2025-04-02T17:42:43.649" v="1039"/>
          <ac:spMkLst>
            <pc:docMk/>
            <pc:sldMk cId="1181838370" sldId="265"/>
            <ac:spMk id="20" creationId="{7DBDA54E-A13F-38BF-2F7E-4CAC63C5C02E}"/>
          </ac:spMkLst>
        </pc:spChg>
        <pc:spChg chg="add del mod">
          <ac:chgData name="Frank Bauernoeppel" userId="08e9d1d1b3ac9846" providerId="LiveId" clId="{565BA6EC-5A4B-4C61-9352-E8328A0A48A5}" dt="2025-04-02T17:45:25.635" v="1043"/>
          <ac:spMkLst>
            <pc:docMk/>
            <pc:sldMk cId="1181838370" sldId="265"/>
            <ac:spMk id="26" creationId="{1E7F56F1-1C40-D2EC-6DB9-854ACFC4A030}"/>
          </ac:spMkLst>
        </pc:spChg>
        <pc:graphicFrameChg chg="add mod modGraphic">
          <ac:chgData name="Frank Bauernoeppel" userId="08e9d1d1b3ac9846" providerId="LiveId" clId="{565BA6EC-5A4B-4C61-9352-E8328A0A48A5}" dt="2025-03-29T21:02:34.319" v="234" actId="20577"/>
          <ac:graphicFrameMkLst>
            <pc:docMk/>
            <pc:sldMk cId="1181838370" sldId="265"/>
            <ac:graphicFrameMk id="3" creationId="{EF9170CC-5A74-49BD-C990-0255D1B64B2E}"/>
          </ac:graphicFrameMkLst>
        </pc:graphicFrameChg>
        <pc:graphicFrameChg chg="add mod">
          <ac:chgData name="Frank Bauernoeppel" userId="08e9d1d1b3ac9846" providerId="LiveId" clId="{565BA6EC-5A4B-4C61-9352-E8328A0A48A5}" dt="2025-03-29T14:30:50.320" v="156"/>
          <ac:graphicFrameMkLst>
            <pc:docMk/>
            <pc:sldMk cId="1181838370" sldId="265"/>
            <ac:graphicFrameMk id="4" creationId="{D12F621B-260F-9A92-F15B-247CFFAE5B78}"/>
          </ac:graphicFrameMkLst>
        </pc:graphicFrameChg>
        <pc:picChg chg="del">
          <ac:chgData name="Frank Bauernoeppel" userId="08e9d1d1b3ac9846" providerId="LiveId" clId="{565BA6EC-5A4B-4C61-9352-E8328A0A48A5}" dt="2025-04-02T17:41:44.096" v="1035" actId="478"/>
          <ac:picMkLst>
            <pc:docMk/>
            <pc:sldMk cId="1181838370" sldId="265"/>
            <ac:picMk id="5" creationId="{D2356AD3-AC4E-1801-D056-F60D417C7A7B}"/>
          </ac:picMkLst>
        </pc:picChg>
        <pc:picChg chg="add del mod">
          <ac:chgData name="Frank Bauernoeppel" userId="08e9d1d1b3ac9846" providerId="LiveId" clId="{565BA6EC-5A4B-4C61-9352-E8328A0A48A5}" dt="2025-04-02T17:42:40.505" v="1038" actId="478"/>
          <ac:picMkLst>
            <pc:docMk/>
            <pc:sldMk cId="1181838370" sldId="265"/>
            <ac:picMk id="18" creationId="{A186F7BB-D773-2375-55A0-BAAC907044D2}"/>
          </ac:picMkLst>
        </pc:picChg>
        <pc:picChg chg="add del mod">
          <ac:chgData name="Frank Bauernoeppel" userId="08e9d1d1b3ac9846" providerId="LiveId" clId="{565BA6EC-5A4B-4C61-9352-E8328A0A48A5}" dt="2025-04-02T17:45:22.851" v="1042" actId="478"/>
          <ac:picMkLst>
            <pc:docMk/>
            <pc:sldMk cId="1181838370" sldId="265"/>
            <ac:picMk id="22" creationId="{492F2938-AB84-A011-474D-D2B55B5BC0D4}"/>
          </ac:picMkLst>
        </pc:picChg>
        <pc:picChg chg="add del mod">
          <ac:chgData name="Frank Bauernoeppel" userId="08e9d1d1b3ac9846" providerId="LiveId" clId="{565BA6EC-5A4B-4C61-9352-E8328A0A48A5}" dt="2025-04-02T17:45:22.183" v="1041" actId="478"/>
          <ac:picMkLst>
            <pc:docMk/>
            <pc:sldMk cId="1181838370" sldId="265"/>
            <ac:picMk id="24" creationId="{A0ABC8AC-4B2E-9524-CE4B-6CCBC7FC4550}"/>
          </ac:picMkLst>
        </pc:picChg>
        <pc:picChg chg="add mod">
          <ac:chgData name="Frank Bauernoeppel" userId="08e9d1d1b3ac9846" providerId="LiveId" clId="{565BA6EC-5A4B-4C61-9352-E8328A0A48A5}" dt="2025-04-02T17:45:25.635" v="1043"/>
          <ac:picMkLst>
            <pc:docMk/>
            <pc:sldMk cId="1181838370" sldId="265"/>
            <ac:picMk id="28" creationId="{831E7545-7E6C-E71C-43B9-DAFE494E3E5A}"/>
          </ac:picMkLst>
        </pc:picChg>
        <pc:cxnChg chg="add del mod">
          <ac:chgData name="Frank Bauernoeppel" userId="08e9d1d1b3ac9846" providerId="LiveId" clId="{565BA6EC-5A4B-4C61-9352-E8328A0A48A5}" dt="2025-04-02T17:41:46.295" v="1036" actId="478"/>
          <ac:cxnSpMkLst>
            <pc:docMk/>
            <pc:sldMk cId="1181838370" sldId="265"/>
            <ac:cxnSpMk id="8" creationId="{9A234841-09CE-509D-7D9D-C8922388A7E9}"/>
          </ac:cxnSpMkLst>
        </pc:cxnChg>
        <pc:cxnChg chg="add del mod">
          <ac:chgData name="Frank Bauernoeppel" userId="08e9d1d1b3ac9846" providerId="LiveId" clId="{565BA6EC-5A4B-4C61-9352-E8328A0A48A5}" dt="2025-04-02T17:41:46.295" v="1036" actId="478"/>
          <ac:cxnSpMkLst>
            <pc:docMk/>
            <pc:sldMk cId="1181838370" sldId="265"/>
            <ac:cxnSpMk id="12" creationId="{37BD1AA3-963A-67D0-725B-84108B6D4505}"/>
          </ac:cxnSpMkLst>
        </pc:cxnChg>
        <pc:cxnChg chg="add del mod">
          <ac:chgData name="Frank Bauernoeppel" userId="08e9d1d1b3ac9846" providerId="LiveId" clId="{565BA6EC-5A4B-4C61-9352-E8328A0A48A5}" dt="2025-04-02T17:41:46.295" v="1036" actId="478"/>
          <ac:cxnSpMkLst>
            <pc:docMk/>
            <pc:sldMk cId="1181838370" sldId="265"/>
            <ac:cxnSpMk id="13" creationId="{1C73D8B2-D6CF-57F0-2B26-BB4E7506639A}"/>
          </ac:cxnSpMkLst>
        </pc:cxnChg>
        <pc:cxnChg chg="add del mod">
          <ac:chgData name="Frank Bauernoeppel" userId="08e9d1d1b3ac9846" providerId="LiveId" clId="{565BA6EC-5A4B-4C61-9352-E8328A0A48A5}" dt="2025-04-02T17:41:46.295" v="1036" actId="478"/>
          <ac:cxnSpMkLst>
            <pc:docMk/>
            <pc:sldMk cId="1181838370" sldId="265"/>
            <ac:cxnSpMk id="14" creationId="{FD30420A-10B8-5C8F-815D-842A8DE8546F}"/>
          </ac:cxnSpMkLst>
        </pc:cxnChg>
      </pc:sldChg>
      <pc:sldChg chg="addSp delSp modSp add mod ord">
        <pc:chgData name="Frank Bauernoeppel" userId="08e9d1d1b3ac9846" providerId="LiveId" clId="{565BA6EC-5A4B-4C61-9352-E8328A0A48A5}" dt="2025-04-02T17:37:57.349" v="1033"/>
        <pc:sldMkLst>
          <pc:docMk/>
          <pc:sldMk cId="1865865414" sldId="266"/>
        </pc:sldMkLst>
        <pc:spChg chg="mod">
          <ac:chgData name="Frank Bauernoeppel" userId="08e9d1d1b3ac9846" providerId="LiveId" clId="{565BA6EC-5A4B-4C61-9352-E8328A0A48A5}" dt="2025-03-29T14:34:19.841" v="187" actId="20577"/>
          <ac:spMkLst>
            <pc:docMk/>
            <pc:sldMk cId="1865865414" sldId="266"/>
            <ac:spMk id="2" creationId="{F01B57A8-5E4A-4CC7-96F9-982645C2CE54}"/>
          </ac:spMkLst>
        </pc:spChg>
        <pc:spChg chg="add mod">
          <ac:chgData name="Frank Bauernoeppel" userId="08e9d1d1b3ac9846" providerId="LiveId" clId="{565BA6EC-5A4B-4C61-9352-E8328A0A48A5}" dt="2025-03-29T14:33:36.569" v="177"/>
          <ac:spMkLst>
            <pc:docMk/>
            <pc:sldMk cId="1865865414" sldId="266"/>
            <ac:spMk id="7" creationId="{B592E80C-6617-0BDC-FB64-C2F8F14F7FB9}"/>
          </ac:spMkLst>
        </pc:spChg>
        <pc:spChg chg="add del mod">
          <ac:chgData name="Frank Bauernoeppel" userId="08e9d1d1b3ac9846" providerId="LiveId" clId="{565BA6EC-5A4B-4C61-9352-E8328A0A48A5}" dt="2025-04-02T17:37:55.567" v="1032" actId="478"/>
          <ac:spMkLst>
            <pc:docMk/>
            <pc:sldMk cId="1865865414" sldId="266"/>
            <ac:spMk id="8" creationId="{E39D832E-9E03-DE1F-4D87-F50FD881B3CD}"/>
          </ac:spMkLst>
        </pc:spChg>
        <pc:spChg chg="add del mod">
          <ac:chgData name="Frank Bauernoeppel" userId="08e9d1d1b3ac9846" providerId="LiveId" clId="{565BA6EC-5A4B-4C61-9352-E8328A0A48A5}" dt="2025-04-02T17:37:55.567" v="1032" actId="478"/>
          <ac:spMkLst>
            <pc:docMk/>
            <pc:sldMk cId="1865865414" sldId="266"/>
            <ac:spMk id="9" creationId="{A015BC45-2DA2-36BE-C0AC-CEDD03CDBC76}"/>
          </ac:spMkLst>
        </pc:spChg>
        <pc:spChg chg="add del mod">
          <ac:chgData name="Frank Bauernoeppel" userId="08e9d1d1b3ac9846" providerId="LiveId" clId="{565BA6EC-5A4B-4C61-9352-E8328A0A48A5}" dt="2025-04-02T17:37:55.567" v="1032" actId="478"/>
          <ac:spMkLst>
            <pc:docMk/>
            <pc:sldMk cId="1865865414" sldId="266"/>
            <ac:spMk id="10" creationId="{0A12EB91-A523-7FF8-9121-694DA5F341D1}"/>
          </ac:spMkLst>
        </pc:spChg>
        <pc:spChg chg="add del mod">
          <ac:chgData name="Frank Bauernoeppel" userId="08e9d1d1b3ac9846" providerId="LiveId" clId="{565BA6EC-5A4B-4C61-9352-E8328A0A48A5}" dt="2025-04-02T17:37:55.567" v="1032" actId="478"/>
          <ac:spMkLst>
            <pc:docMk/>
            <pc:sldMk cId="1865865414" sldId="266"/>
            <ac:spMk id="11" creationId="{FA14FD16-C8EC-F0DA-628D-3AE3008E7EC0}"/>
          </ac:spMkLst>
        </pc:spChg>
        <pc:spChg chg="add del mod">
          <ac:chgData name="Frank Bauernoeppel" userId="08e9d1d1b3ac9846" providerId="LiveId" clId="{565BA6EC-5A4B-4C61-9352-E8328A0A48A5}" dt="2025-04-02T17:37:57.349" v="1033"/>
          <ac:spMkLst>
            <pc:docMk/>
            <pc:sldMk cId="1865865414" sldId="266"/>
            <ac:spMk id="14" creationId="{0313DEFE-27C7-6DB9-C6C1-2510F4345F32}"/>
          </ac:spMkLst>
        </pc:spChg>
        <pc:graphicFrameChg chg="add mod modGraphic">
          <ac:chgData name="Frank Bauernoeppel" userId="08e9d1d1b3ac9846" providerId="LiveId" clId="{565BA6EC-5A4B-4C61-9352-E8328A0A48A5}" dt="2025-03-29T21:02:52.948" v="238"/>
          <ac:graphicFrameMkLst>
            <pc:docMk/>
            <pc:sldMk cId="1865865414" sldId="266"/>
            <ac:graphicFrameMk id="3" creationId="{D1BEE212-1C47-58ED-36D4-B19819488398}"/>
          </ac:graphicFrameMkLst>
        </pc:graphicFrameChg>
        <pc:graphicFrameChg chg="add mod">
          <ac:chgData name="Frank Bauernoeppel" userId="08e9d1d1b3ac9846" providerId="LiveId" clId="{565BA6EC-5A4B-4C61-9352-E8328A0A48A5}" dt="2025-03-29T14:30:49.395" v="155"/>
          <ac:graphicFrameMkLst>
            <pc:docMk/>
            <pc:sldMk cId="1865865414" sldId="266"/>
            <ac:graphicFrameMk id="4" creationId="{03F5BC3E-5B6C-3362-33CC-E55F71D3EACA}"/>
          </ac:graphicFrameMkLst>
        </pc:graphicFrameChg>
        <pc:picChg chg="del">
          <ac:chgData name="Frank Bauernoeppel" userId="08e9d1d1b3ac9846" providerId="LiveId" clId="{565BA6EC-5A4B-4C61-9352-E8328A0A48A5}" dt="2025-04-02T17:37:55.567" v="1032" actId="478"/>
          <ac:picMkLst>
            <pc:docMk/>
            <pc:sldMk cId="1865865414" sldId="266"/>
            <ac:picMk id="5" creationId="{D3FFDD4E-730F-39E6-EF19-FFBBB4866788}"/>
          </ac:picMkLst>
        </pc:picChg>
        <pc:picChg chg="add mod">
          <ac:chgData name="Frank Bauernoeppel" userId="08e9d1d1b3ac9846" providerId="LiveId" clId="{565BA6EC-5A4B-4C61-9352-E8328A0A48A5}" dt="2025-04-02T17:37:57.349" v="1033"/>
          <ac:picMkLst>
            <pc:docMk/>
            <pc:sldMk cId="1865865414" sldId="266"/>
            <ac:picMk id="19" creationId="{6E8CD074-AAF0-4918-A592-F9B29D8E23B8}"/>
          </ac:picMkLst>
        </pc:picChg>
        <pc:cxnChg chg="add del mod">
          <ac:chgData name="Frank Bauernoeppel" userId="08e9d1d1b3ac9846" providerId="LiveId" clId="{565BA6EC-5A4B-4C61-9352-E8328A0A48A5}" dt="2025-04-02T17:37:55.567" v="1032" actId="478"/>
          <ac:cxnSpMkLst>
            <pc:docMk/>
            <pc:sldMk cId="1865865414" sldId="266"/>
            <ac:cxnSpMk id="12" creationId="{4FDC38A6-98F4-9F31-0F80-A8FFD2F8E770}"/>
          </ac:cxnSpMkLst>
        </pc:cxnChg>
        <pc:cxnChg chg="add del mod">
          <ac:chgData name="Frank Bauernoeppel" userId="08e9d1d1b3ac9846" providerId="LiveId" clId="{565BA6EC-5A4B-4C61-9352-E8328A0A48A5}" dt="2025-04-02T17:37:55.567" v="1032" actId="478"/>
          <ac:cxnSpMkLst>
            <pc:docMk/>
            <pc:sldMk cId="1865865414" sldId="266"/>
            <ac:cxnSpMk id="15" creationId="{7A9DF02B-5CD8-20CA-533A-044EB164BB26}"/>
          </ac:cxnSpMkLst>
        </pc:cxnChg>
        <pc:cxnChg chg="add del mod">
          <ac:chgData name="Frank Bauernoeppel" userId="08e9d1d1b3ac9846" providerId="LiveId" clId="{565BA6EC-5A4B-4C61-9352-E8328A0A48A5}" dt="2025-04-02T17:37:55.567" v="1032" actId="478"/>
          <ac:cxnSpMkLst>
            <pc:docMk/>
            <pc:sldMk cId="1865865414" sldId="266"/>
            <ac:cxnSpMk id="16" creationId="{45E0BF9C-5A2C-DD24-25E1-03C4D8AF9F82}"/>
          </ac:cxnSpMkLst>
        </pc:cxnChg>
      </pc:sldChg>
      <pc:sldChg chg="addSp delSp modSp add mod">
        <pc:chgData name="Frank Bauernoeppel" userId="08e9d1d1b3ac9846" providerId="LiveId" clId="{565BA6EC-5A4B-4C61-9352-E8328A0A48A5}" dt="2025-04-02T17:47:58.217" v="1046"/>
        <pc:sldMkLst>
          <pc:docMk/>
          <pc:sldMk cId="3316073831" sldId="267"/>
        </pc:sldMkLst>
        <pc:spChg chg="mod">
          <ac:chgData name="Frank Bauernoeppel" userId="08e9d1d1b3ac9846" providerId="LiveId" clId="{565BA6EC-5A4B-4C61-9352-E8328A0A48A5}" dt="2025-04-02T17:14:48.161" v="996" actId="20577"/>
          <ac:spMkLst>
            <pc:docMk/>
            <pc:sldMk cId="3316073831" sldId="267"/>
            <ac:spMk id="2" creationId="{94F96379-F47F-AF36-1810-C1B1CB0AFF3F}"/>
          </ac:spMkLst>
        </pc:spChg>
        <pc:spChg chg="add mod">
          <ac:chgData name="Frank Bauernoeppel" userId="08e9d1d1b3ac9846" providerId="LiveId" clId="{565BA6EC-5A4B-4C61-9352-E8328A0A48A5}" dt="2025-03-29T14:33:52.850" v="179"/>
          <ac:spMkLst>
            <pc:docMk/>
            <pc:sldMk cId="3316073831" sldId="267"/>
            <ac:spMk id="7" creationId="{AF95DD25-2F24-9DA7-8D46-737EED49118D}"/>
          </ac:spMkLst>
        </pc:spChg>
        <pc:spChg chg="add del mod">
          <ac:chgData name="Frank Bauernoeppel" userId="08e9d1d1b3ac9846" providerId="LiveId" clId="{565BA6EC-5A4B-4C61-9352-E8328A0A48A5}" dt="2025-04-02T17:45:43.525" v="1045" actId="478"/>
          <ac:spMkLst>
            <pc:docMk/>
            <pc:sldMk cId="3316073831" sldId="267"/>
            <ac:spMk id="8" creationId="{AC977E02-C7A5-89ED-E4A4-87742BDB2335}"/>
          </ac:spMkLst>
        </pc:spChg>
        <pc:spChg chg="add del mod">
          <ac:chgData name="Frank Bauernoeppel" userId="08e9d1d1b3ac9846" providerId="LiveId" clId="{565BA6EC-5A4B-4C61-9352-E8328A0A48A5}" dt="2025-04-02T17:45:43.525" v="1045" actId="478"/>
          <ac:spMkLst>
            <pc:docMk/>
            <pc:sldMk cId="3316073831" sldId="267"/>
            <ac:spMk id="9" creationId="{7E5F7DD8-0A7F-D681-8D8A-213F3663C10B}"/>
          </ac:spMkLst>
        </pc:spChg>
        <pc:spChg chg="add del mod">
          <ac:chgData name="Frank Bauernoeppel" userId="08e9d1d1b3ac9846" providerId="LiveId" clId="{565BA6EC-5A4B-4C61-9352-E8328A0A48A5}" dt="2025-04-02T17:45:43.525" v="1045" actId="478"/>
          <ac:spMkLst>
            <pc:docMk/>
            <pc:sldMk cId="3316073831" sldId="267"/>
            <ac:spMk id="11" creationId="{BCBC8643-E306-8D52-A9ED-96FFE01EF964}"/>
          </ac:spMkLst>
        </pc:spChg>
        <pc:spChg chg="add del mod">
          <ac:chgData name="Frank Bauernoeppel" userId="08e9d1d1b3ac9846" providerId="LiveId" clId="{565BA6EC-5A4B-4C61-9352-E8328A0A48A5}" dt="2025-04-02T17:47:58.217" v="1046"/>
          <ac:spMkLst>
            <pc:docMk/>
            <pc:sldMk cId="3316073831" sldId="267"/>
            <ac:spMk id="15" creationId="{87904C57-6150-5AF1-328C-3D6157D7899D}"/>
          </ac:spMkLst>
        </pc:spChg>
        <pc:graphicFrameChg chg="add mod modGraphic">
          <ac:chgData name="Frank Bauernoeppel" userId="08e9d1d1b3ac9846" providerId="LiveId" clId="{565BA6EC-5A4B-4C61-9352-E8328A0A48A5}" dt="2025-03-29T21:02:48.621" v="236"/>
          <ac:graphicFrameMkLst>
            <pc:docMk/>
            <pc:sldMk cId="3316073831" sldId="267"/>
            <ac:graphicFrameMk id="3" creationId="{9D7BDA64-FB16-C3D4-20B7-9F8064639442}"/>
          </ac:graphicFrameMkLst>
        </pc:graphicFrameChg>
        <pc:graphicFrameChg chg="add mod">
          <ac:chgData name="Frank Bauernoeppel" userId="08e9d1d1b3ac9846" providerId="LiveId" clId="{565BA6EC-5A4B-4C61-9352-E8328A0A48A5}" dt="2025-03-29T14:30:51.729" v="157"/>
          <ac:graphicFrameMkLst>
            <pc:docMk/>
            <pc:sldMk cId="3316073831" sldId="267"/>
            <ac:graphicFrameMk id="4" creationId="{566E333F-699E-E646-D6A8-41249AA2C17E}"/>
          </ac:graphicFrameMkLst>
        </pc:graphicFrameChg>
        <pc:picChg chg="del">
          <ac:chgData name="Frank Bauernoeppel" userId="08e9d1d1b3ac9846" providerId="LiveId" clId="{565BA6EC-5A4B-4C61-9352-E8328A0A48A5}" dt="2025-04-02T17:45:40.806" v="1044" actId="478"/>
          <ac:picMkLst>
            <pc:docMk/>
            <pc:sldMk cId="3316073831" sldId="267"/>
            <ac:picMk id="5" creationId="{41847D24-AF24-CD7A-F544-6C591647FE6D}"/>
          </ac:picMkLst>
        </pc:picChg>
        <pc:picChg chg="add mod">
          <ac:chgData name="Frank Bauernoeppel" userId="08e9d1d1b3ac9846" providerId="LiveId" clId="{565BA6EC-5A4B-4C61-9352-E8328A0A48A5}" dt="2025-04-02T17:47:58.217" v="1046"/>
          <ac:picMkLst>
            <pc:docMk/>
            <pc:sldMk cId="3316073831" sldId="267"/>
            <ac:picMk id="17" creationId="{7A3EB94B-B1A0-FCE7-BD09-2FEAFA1AD19C}"/>
          </ac:picMkLst>
        </pc:picChg>
        <pc:cxnChg chg="add del mod">
          <ac:chgData name="Frank Bauernoeppel" userId="08e9d1d1b3ac9846" providerId="LiveId" clId="{565BA6EC-5A4B-4C61-9352-E8328A0A48A5}" dt="2025-04-02T17:45:43.525" v="1045" actId="478"/>
          <ac:cxnSpMkLst>
            <pc:docMk/>
            <pc:sldMk cId="3316073831" sldId="267"/>
            <ac:cxnSpMk id="10" creationId="{CA7EC5F3-C61E-867E-7F8B-A642D6921B6A}"/>
          </ac:cxnSpMkLst>
        </pc:cxnChg>
        <pc:cxnChg chg="add del mod">
          <ac:chgData name="Frank Bauernoeppel" userId="08e9d1d1b3ac9846" providerId="LiveId" clId="{565BA6EC-5A4B-4C61-9352-E8328A0A48A5}" dt="2025-04-02T17:45:43.525" v="1045" actId="478"/>
          <ac:cxnSpMkLst>
            <pc:docMk/>
            <pc:sldMk cId="3316073831" sldId="267"/>
            <ac:cxnSpMk id="12" creationId="{8C730046-348A-5C9B-34AB-C39FE8BA9A04}"/>
          </ac:cxnSpMkLst>
        </pc:cxnChg>
        <pc:cxnChg chg="add del mod">
          <ac:chgData name="Frank Bauernoeppel" userId="08e9d1d1b3ac9846" providerId="LiveId" clId="{565BA6EC-5A4B-4C61-9352-E8328A0A48A5}" dt="2025-04-02T17:45:43.525" v="1045" actId="478"/>
          <ac:cxnSpMkLst>
            <pc:docMk/>
            <pc:sldMk cId="3316073831" sldId="267"/>
            <ac:cxnSpMk id="13" creationId="{69A90B8D-ECB9-4071-91CD-6E9AF42F83DA}"/>
          </ac:cxnSpMkLst>
        </pc:cxnChg>
      </pc:sldChg>
      <pc:sldChg chg="addSp delSp modSp new mod modClrScheme chgLayout">
        <pc:chgData name="Frank Bauernoeppel" userId="08e9d1d1b3ac9846" providerId="LiveId" clId="{565BA6EC-5A4B-4C61-9352-E8328A0A48A5}" dt="2025-04-02T14:23:49.385" v="863" actId="20577"/>
        <pc:sldMkLst>
          <pc:docMk/>
          <pc:sldMk cId="3539252528" sldId="268"/>
        </pc:sldMkLst>
        <pc:spChg chg="del mod ord">
          <ac:chgData name="Frank Bauernoeppel" userId="08e9d1d1b3ac9846" providerId="LiveId" clId="{565BA6EC-5A4B-4C61-9352-E8328A0A48A5}" dt="2025-04-01T16:35:30.432" v="425" actId="700"/>
          <ac:spMkLst>
            <pc:docMk/>
            <pc:sldMk cId="3539252528" sldId="268"/>
            <ac:spMk id="2" creationId="{2632A354-C4FD-5FDF-4163-12045E519BF1}"/>
          </ac:spMkLst>
        </pc:spChg>
        <pc:spChg chg="del mod ord">
          <ac:chgData name="Frank Bauernoeppel" userId="08e9d1d1b3ac9846" providerId="LiveId" clId="{565BA6EC-5A4B-4C61-9352-E8328A0A48A5}" dt="2025-04-01T16:35:30.432" v="425" actId="700"/>
          <ac:spMkLst>
            <pc:docMk/>
            <pc:sldMk cId="3539252528" sldId="268"/>
            <ac:spMk id="3" creationId="{26D2FE5C-2021-58D4-DC22-76671185678D}"/>
          </ac:spMkLst>
        </pc:spChg>
        <pc:spChg chg="mod ord">
          <ac:chgData name="Frank Bauernoeppel" userId="08e9d1d1b3ac9846" providerId="LiveId" clId="{565BA6EC-5A4B-4C61-9352-E8328A0A48A5}" dt="2025-04-01T16:35:30.432" v="425" actId="700"/>
          <ac:spMkLst>
            <pc:docMk/>
            <pc:sldMk cId="3539252528" sldId="268"/>
            <ac:spMk id="4" creationId="{7813F004-DBB0-1100-DD6D-B57504A89BA2}"/>
          </ac:spMkLst>
        </pc:spChg>
        <pc:spChg chg="add mod ord">
          <ac:chgData name="Frank Bauernoeppel" userId="08e9d1d1b3ac9846" providerId="LiveId" clId="{565BA6EC-5A4B-4C61-9352-E8328A0A48A5}" dt="2025-04-02T14:23:49.385" v="863" actId="20577"/>
          <ac:spMkLst>
            <pc:docMk/>
            <pc:sldMk cId="3539252528" sldId="268"/>
            <ac:spMk id="5" creationId="{3719FA4F-5DB3-A5FB-5547-E5DE36E87100}"/>
          </ac:spMkLst>
        </pc:spChg>
        <pc:spChg chg="add mod ord">
          <ac:chgData name="Frank Bauernoeppel" userId="08e9d1d1b3ac9846" providerId="LiveId" clId="{565BA6EC-5A4B-4C61-9352-E8328A0A48A5}" dt="2025-04-01T16:35:30.432" v="425" actId="700"/>
          <ac:spMkLst>
            <pc:docMk/>
            <pc:sldMk cId="3539252528" sldId="268"/>
            <ac:spMk id="6" creationId="{4900369A-4F0D-FD15-02BC-E8CA470E095A}"/>
          </ac:spMkLst>
        </pc:spChg>
      </pc:sldChg>
      <pc:sldChg chg="addSp delSp modSp new del mod modClrScheme chgLayout">
        <pc:chgData name="Frank Bauernoeppel" userId="08e9d1d1b3ac9846" providerId="LiveId" clId="{565BA6EC-5A4B-4C61-9352-E8328A0A48A5}" dt="2025-04-01T16:44:39.091" v="517" actId="47"/>
        <pc:sldMkLst>
          <pc:docMk/>
          <pc:sldMk cId="704593236" sldId="269"/>
        </pc:sldMkLst>
        <pc:spChg chg="del mod ord">
          <ac:chgData name="Frank Bauernoeppel" userId="08e9d1d1b3ac9846" providerId="LiveId" clId="{565BA6EC-5A4B-4C61-9352-E8328A0A48A5}" dt="2025-04-01T16:37:05.689" v="443" actId="700"/>
          <ac:spMkLst>
            <pc:docMk/>
            <pc:sldMk cId="704593236" sldId="269"/>
            <ac:spMk id="2" creationId="{88A961F8-42DB-5529-840A-A19CD3A7F800}"/>
          </ac:spMkLst>
        </pc:spChg>
        <pc:spChg chg="del">
          <ac:chgData name="Frank Bauernoeppel" userId="08e9d1d1b3ac9846" providerId="LiveId" clId="{565BA6EC-5A4B-4C61-9352-E8328A0A48A5}" dt="2025-04-01T16:36:52.168" v="442"/>
          <ac:spMkLst>
            <pc:docMk/>
            <pc:sldMk cId="704593236" sldId="269"/>
            <ac:spMk id="3" creationId="{81963CF2-B32E-C261-55AA-D2273756E792}"/>
          </ac:spMkLst>
        </pc:spChg>
        <pc:spChg chg="mod ord">
          <ac:chgData name="Frank Bauernoeppel" userId="08e9d1d1b3ac9846" providerId="LiveId" clId="{565BA6EC-5A4B-4C61-9352-E8328A0A48A5}" dt="2025-04-01T16:37:45.962" v="451" actId="700"/>
          <ac:spMkLst>
            <pc:docMk/>
            <pc:sldMk cId="704593236" sldId="269"/>
            <ac:spMk id="4" creationId="{E95EF92A-77E4-7166-3F32-43092D11E119}"/>
          </ac:spMkLst>
        </pc:spChg>
        <pc:spChg chg="add del mod ord">
          <ac:chgData name="Frank Bauernoeppel" userId="08e9d1d1b3ac9846" providerId="LiveId" clId="{565BA6EC-5A4B-4C61-9352-E8328A0A48A5}" dt="2025-04-01T16:37:45.962" v="451" actId="700"/>
          <ac:spMkLst>
            <pc:docMk/>
            <pc:sldMk cId="704593236" sldId="269"/>
            <ac:spMk id="7" creationId="{09CFC611-808A-0FF9-E7C8-31F4408AE40C}"/>
          </ac:spMkLst>
        </pc:spChg>
        <pc:spChg chg="add mod ord">
          <ac:chgData name="Frank Bauernoeppel" userId="08e9d1d1b3ac9846" providerId="LiveId" clId="{565BA6EC-5A4B-4C61-9352-E8328A0A48A5}" dt="2025-04-01T16:37:45.962" v="451" actId="700"/>
          <ac:spMkLst>
            <pc:docMk/>
            <pc:sldMk cId="704593236" sldId="269"/>
            <ac:spMk id="12" creationId="{F74D5A0C-05BF-C902-5104-6629C114339C}"/>
          </ac:spMkLst>
        </pc:spChg>
        <pc:spChg chg="add del mod ord">
          <ac:chgData name="Frank Bauernoeppel" userId="08e9d1d1b3ac9846" providerId="LiveId" clId="{565BA6EC-5A4B-4C61-9352-E8328A0A48A5}" dt="2025-04-01T16:37:49.311" v="452"/>
          <ac:spMkLst>
            <pc:docMk/>
            <pc:sldMk cId="704593236" sldId="269"/>
            <ac:spMk id="13" creationId="{9FA41060-52B8-934B-9ADF-414C12AC2258}"/>
          </ac:spMkLst>
        </pc:spChg>
        <pc:spChg chg="add del mod">
          <ac:chgData name="Frank Bauernoeppel" userId="08e9d1d1b3ac9846" providerId="LiveId" clId="{565BA6EC-5A4B-4C61-9352-E8328A0A48A5}" dt="2025-04-01T16:38:17.387" v="457"/>
          <ac:spMkLst>
            <pc:docMk/>
            <pc:sldMk cId="704593236" sldId="269"/>
            <ac:spMk id="19" creationId="{C015AEC2-6E0B-6787-028F-7ED59E69D68E}"/>
          </ac:spMkLst>
        </pc:spChg>
        <pc:spChg chg="add del mod">
          <ac:chgData name="Frank Bauernoeppel" userId="08e9d1d1b3ac9846" providerId="LiveId" clId="{565BA6EC-5A4B-4C61-9352-E8328A0A48A5}" dt="2025-04-01T16:40:11.624" v="477"/>
          <ac:spMkLst>
            <pc:docMk/>
            <pc:sldMk cId="704593236" sldId="269"/>
            <ac:spMk id="23" creationId="{A40031B5-74F2-C46B-5BE0-AE398FB21D5A}"/>
          </ac:spMkLst>
        </pc:spChg>
        <pc:picChg chg="add del mod ord">
          <ac:chgData name="Frank Bauernoeppel" userId="08e9d1d1b3ac9846" providerId="LiveId" clId="{565BA6EC-5A4B-4C61-9352-E8328A0A48A5}" dt="2025-04-01T16:37:07.684" v="444" actId="478"/>
          <ac:picMkLst>
            <pc:docMk/>
            <pc:sldMk cId="704593236" sldId="269"/>
            <ac:picMk id="6" creationId="{8D1AD3D0-BBD9-121D-FEC8-4169BFC9B113}"/>
          </ac:picMkLst>
        </pc:picChg>
        <pc:picChg chg="add del mod">
          <ac:chgData name="Frank Bauernoeppel" userId="08e9d1d1b3ac9846" providerId="LiveId" clId="{565BA6EC-5A4B-4C61-9352-E8328A0A48A5}" dt="2025-04-01T16:37:28.406" v="448" actId="478"/>
          <ac:picMkLst>
            <pc:docMk/>
            <pc:sldMk cId="704593236" sldId="269"/>
            <ac:picMk id="9" creationId="{D93D2096-EE2B-A871-1061-B2A268A12AF4}"/>
          </ac:picMkLst>
        </pc:picChg>
        <pc:picChg chg="add del mod">
          <ac:chgData name="Frank Bauernoeppel" userId="08e9d1d1b3ac9846" providerId="LiveId" clId="{565BA6EC-5A4B-4C61-9352-E8328A0A48A5}" dt="2025-04-01T16:37:43.391" v="450" actId="478"/>
          <ac:picMkLst>
            <pc:docMk/>
            <pc:sldMk cId="704593236" sldId="269"/>
            <ac:picMk id="11" creationId="{40229D6B-7D24-35FC-EADF-A659849B03C6}"/>
          </ac:picMkLst>
        </pc:picChg>
        <pc:picChg chg="add del mod">
          <ac:chgData name="Frank Bauernoeppel" userId="08e9d1d1b3ac9846" providerId="LiveId" clId="{565BA6EC-5A4B-4C61-9352-E8328A0A48A5}" dt="2025-04-01T16:38:08.387" v="455" actId="478"/>
          <ac:picMkLst>
            <pc:docMk/>
            <pc:sldMk cId="704593236" sldId="269"/>
            <ac:picMk id="15" creationId="{9B646528-826A-E7DA-F4F0-5AAE31315DB8}"/>
          </ac:picMkLst>
        </pc:picChg>
        <pc:picChg chg="add del mod">
          <ac:chgData name="Frank Bauernoeppel" userId="08e9d1d1b3ac9846" providerId="LiveId" clId="{565BA6EC-5A4B-4C61-9352-E8328A0A48A5}" dt="2025-04-01T16:38:14.265" v="456" actId="478"/>
          <ac:picMkLst>
            <pc:docMk/>
            <pc:sldMk cId="704593236" sldId="269"/>
            <ac:picMk id="17" creationId="{AE539B61-3098-7935-5474-DAF0F27A5FF3}"/>
          </ac:picMkLst>
        </pc:picChg>
        <pc:picChg chg="add del mod">
          <ac:chgData name="Frank Bauernoeppel" userId="08e9d1d1b3ac9846" providerId="LiveId" clId="{565BA6EC-5A4B-4C61-9352-E8328A0A48A5}" dt="2025-04-01T16:40:09.228" v="476" actId="478"/>
          <ac:picMkLst>
            <pc:docMk/>
            <pc:sldMk cId="704593236" sldId="269"/>
            <ac:picMk id="21" creationId="{9AC05170-D9B6-A1E5-2819-B72D0CC1E065}"/>
          </ac:picMkLst>
        </pc:picChg>
        <pc:picChg chg="add mod">
          <ac:chgData name="Frank Bauernoeppel" userId="08e9d1d1b3ac9846" providerId="LiveId" clId="{565BA6EC-5A4B-4C61-9352-E8328A0A48A5}" dt="2025-04-01T16:40:11.624" v="477"/>
          <ac:picMkLst>
            <pc:docMk/>
            <pc:sldMk cId="704593236" sldId="269"/>
            <ac:picMk id="25" creationId="{29616013-A031-14E2-6E00-8F68536410BA}"/>
          </ac:picMkLst>
        </pc:picChg>
      </pc:sldChg>
      <pc:sldChg chg="add del">
        <pc:chgData name="Frank Bauernoeppel" userId="08e9d1d1b3ac9846" providerId="LiveId" clId="{565BA6EC-5A4B-4C61-9352-E8328A0A48A5}" dt="2025-04-01T16:44:41.109" v="520" actId="47"/>
        <pc:sldMkLst>
          <pc:docMk/>
          <pc:sldMk cId="4171261722" sldId="270"/>
        </pc:sldMkLst>
      </pc:sldChg>
      <pc:sldChg chg="add del">
        <pc:chgData name="Frank Bauernoeppel" userId="08e9d1d1b3ac9846" providerId="LiveId" clId="{565BA6EC-5A4B-4C61-9352-E8328A0A48A5}" dt="2025-04-01T16:44:40.458" v="519" actId="47"/>
        <pc:sldMkLst>
          <pc:docMk/>
          <pc:sldMk cId="136696417" sldId="271"/>
        </pc:sldMkLst>
      </pc:sldChg>
      <pc:sldChg chg="addSp delSp modSp new mod modClrScheme chgLayout">
        <pc:chgData name="Frank Bauernoeppel" userId="08e9d1d1b3ac9846" providerId="LiveId" clId="{565BA6EC-5A4B-4C61-9352-E8328A0A48A5}" dt="2025-04-02T17:21:52.986" v="1004" actId="20577"/>
        <pc:sldMkLst>
          <pc:docMk/>
          <pc:sldMk cId="874497779" sldId="272"/>
        </pc:sldMkLst>
        <pc:spChg chg="del mod ord">
          <ac:chgData name="Frank Bauernoeppel" userId="08e9d1d1b3ac9846" providerId="LiveId" clId="{565BA6EC-5A4B-4C61-9352-E8328A0A48A5}" dt="2025-04-01T16:39:38.301" v="460" actId="700"/>
          <ac:spMkLst>
            <pc:docMk/>
            <pc:sldMk cId="874497779" sldId="272"/>
            <ac:spMk id="2" creationId="{65F02CF4-F4AA-84F0-E066-13E95C988FBC}"/>
          </ac:spMkLst>
        </pc:spChg>
        <pc:spChg chg="del mod ord">
          <ac:chgData name="Frank Bauernoeppel" userId="08e9d1d1b3ac9846" providerId="LiveId" clId="{565BA6EC-5A4B-4C61-9352-E8328A0A48A5}" dt="2025-04-01T16:39:38.301" v="460" actId="700"/>
          <ac:spMkLst>
            <pc:docMk/>
            <pc:sldMk cId="874497779" sldId="272"/>
            <ac:spMk id="3" creationId="{81107F3D-7A0B-F80A-EF46-F2F63D79A3F6}"/>
          </ac:spMkLst>
        </pc:spChg>
        <pc:spChg chg="mod ord">
          <ac:chgData name="Frank Bauernoeppel" userId="08e9d1d1b3ac9846" providerId="LiveId" clId="{565BA6EC-5A4B-4C61-9352-E8328A0A48A5}" dt="2025-04-01T16:39:38.301" v="460" actId="700"/>
          <ac:spMkLst>
            <pc:docMk/>
            <pc:sldMk cId="874497779" sldId="272"/>
            <ac:spMk id="4" creationId="{0C400600-1A8B-0BA1-78E5-C59256E18260}"/>
          </ac:spMkLst>
        </pc:spChg>
        <pc:spChg chg="add mod ord">
          <ac:chgData name="Frank Bauernoeppel" userId="08e9d1d1b3ac9846" providerId="LiveId" clId="{565BA6EC-5A4B-4C61-9352-E8328A0A48A5}" dt="2025-04-01T16:39:48.785" v="475" actId="20577"/>
          <ac:spMkLst>
            <pc:docMk/>
            <pc:sldMk cId="874497779" sldId="272"/>
            <ac:spMk id="5" creationId="{812D41FB-F588-B6CA-9070-1ED0FAD0CD49}"/>
          </ac:spMkLst>
        </pc:spChg>
        <pc:spChg chg="add mod ord">
          <ac:chgData name="Frank Bauernoeppel" userId="08e9d1d1b3ac9846" providerId="LiveId" clId="{565BA6EC-5A4B-4C61-9352-E8328A0A48A5}" dt="2025-04-02T17:21:52.986" v="1004" actId="20577"/>
          <ac:spMkLst>
            <pc:docMk/>
            <pc:sldMk cId="874497779" sldId="272"/>
            <ac:spMk id="6" creationId="{16BD1DF2-A4F2-97DC-EAE0-002B705CAAFA}"/>
          </ac:spMkLst>
        </pc:spChg>
      </pc:sldChg>
      <pc:sldChg chg="addSp delSp modSp new mod">
        <pc:chgData name="Frank Bauernoeppel" userId="08e9d1d1b3ac9846" providerId="LiveId" clId="{565BA6EC-5A4B-4C61-9352-E8328A0A48A5}" dt="2025-04-02T08:17:36.954" v="765" actId="1076"/>
        <pc:sldMkLst>
          <pc:docMk/>
          <pc:sldMk cId="1316194771" sldId="273"/>
        </pc:sldMkLst>
        <pc:spChg chg="mod">
          <ac:chgData name="Frank Bauernoeppel" userId="08e9d1d1b3ac9846" providerId="LiveId" clId="{565BA6EC-5A4B-4C61-9352-E8328A0A48A5}" dt="2025-04-01T16:53:30.848" v="548" actId="20577"/>
          <ac:spMkLst>
            <pc:docMk/>
            <pc:sldMk cId="1316194771" sldId="273"/>
            <ac:spMk id="2" creationId="{0C30D42E-D307-B4BA-34A5-C4EA18248ED7}"/>
          </ac:spMkLst>
        </pc:spChg>
        <pc:spChg chg="del">
          <ac:chgData name="Frank Bauernoeppel" userId="08e9d1d1b3ac9846" providerId="LiveId" clId="{565BA6EC-5A4B-4C61-9352-E8328A0A48A5}" dt="2025-04-01T16:47:27.162" v="522"/>
          <ac:spMkLst>
            <pc:docMk/>
            <pc:sldMk cId="1316194771" sldId="273"/>
            <ac:spMk id="3" creationId="{82DEC5C6-07F1-F952-AE1E-D08D0186A833}"/>
          </ac:spMkLst>
        </pc:spChg>
        <pc:spChg chg="add del mod">
          <ac:chgData name="Frank Bauernoeppel" userId="08e9d1d1b3ac9846" providerId="LiveId" clId="{565BA6EC-5A4B-4C61-9352-E8328A0A48A5}" dt="2025-04-02T08:04:23.947" v="759" actId="22"/>
          <ac:spMkLst>
            <pc:docMk/>
            <pc:sldMk cId="1316194771" sldId="273"/>
            <ac:spMk id="7" creationId="{430696E1-D8C3-A706-5E18-DEBA9788324C}"/>
          </ac:spMkLst>
        </pc:spChg>
        <pc:graphicFrameChg chg="add mod">
          <ac:chgData name="Frank Bauernoeppel" userId="08e9d1d1b3ac9846" providerId="LiveId" clId="{565BA6EC-5A4B-4C61-9352-E8328A0A48A5}" dt="2025-04-02T08:04:04.237" v="754"/>
          <ac:graphicFrameMkLst>
            <pc:docMk/>
            <pc:sldMk cId="1316194771" sldId="273"/>
            <ac:graphicFrameMk id="3" creationId="{75766AC2-8120-B379-DD14-E6CFC27F64AB}"/>
          </ac:graphicFrameMkLst>
        </pc:graphicFrameChg>
        <pc:graphicFrameChg chg="add mod">
          <ac:chgData name="Frank Bauernoeppel" userId="08e9d1d1b3ac9846" providerId="LiveId" clId="{565BA6EC-5A4B-4C61-9352-E8328A0A48A5}" dt="2025-04-02T08:04:25.039" v="760"/>
          <ac:graphicFrameMkLst>
            <pc:docMk/>
            <pc:sldMk cId="1316194771" sldId="273"/>
            <ac:graphicFrameMk id="8" creationId="{67CD524F-8543-0E25-2F5E-BF478A0791CB}"/>
          </ac:graphicFrameMkLst>
        </pc:graphicFrameChg>
        <pc:graphicFrameChg chg="add mod modGraphic">
          <ac:chgData name="Frank Bauernoeppel" userId="08e9d1d1b3ac9846" providerId="LiveId" clId="{565BA6EC-5A4B-4C61-9352-E8328A0A48A5}" dt="2025-04-02T08:17:36.954" v="765" actId="1076"/>
          <ac:graphicFrameMkLst>
            <pc:docMk/>
            <pc:sldMk cId="1316194771" sldId="273"/>
            <ac:graphicFrameMk id="9" creationId="{FAF502DE-61D6-FB11-0773-172D01D3CD1B}"/>
          </ac:graphicFrameMkLst>
        </pc:graphicFrameChg>
        <pc:picChg chg="add mod">
          <ac:chgData name="Frank Bauernoeppel" userId="08e9d1d1b3ac9846" providerId="LiveId" clId="{565BA6EC-5A4B-4C61-9352-E8328A0A48A5}" dt="2025-04-01T16:47:27.162" v="522"/>
          <ac:picMkLst>
            <pc:docMk/>
            <pc:sldMk cId="1316194771" sldId="273"/>
            <ac:picMk id="6" creationId="{009EAFFE-0CB3-8547-2DEB-76F523DF559C}"/>
          </ac:picMkLst>
        </pc:picChg>
      </pc:sldChg>
      <pc:sldChg chg="addSp delSp modSp new del">
        <pc:chgData name="Frank Bauernoeppel" userId="08e9d1d1b3ac9846" providerId="LiveId" clId="{565BA6EC-5A4B-4C61-9352-E8328A0A48A5}" dt="2025-04-01T16:44:39.822" v="518" actId="47"/>
        <pc:sldMkLst>
          <pc:docMk/>
          <pc:sldMk cId="4091947236" sldId="273"/>
        </pc:sldMkLst>
        <pc:spChg chg="del">
          <ac:chgData name="Frank Bauernoeppel" userId="08e9d1d1b3ac9846" providerId="LiveId" clId="{565BA6EC-5A4B-4C61-9352-E8328A0A48A5}" dt="2025-04-01T16:40:45.548" v="479"/>
          <ac:spMkLst>
            <pc:docMk/>
            <pc:sldMk cId="4091947236" sldId="273"/>
            <ac:spMk id="3" creationId="{298AE10A-3F2B-A1F9-2451-8D7875861D25}"/>
          </ac:spMkLst>
        </pc:spChg>
        <pc:picChg chg="add mod">
          <ac:chgData name="Frank Bauernoeppel" userId="08e9d1d1b3ac9846" providerId="LiveId" clId="{565BA6EC-5A4B-4C61-9352-E8328A0A48A5}" dt="2025-04-01T16:40:45.548" v="479"/>
          <ac:picMkLst>
            <pc:docMk/>
            <pc:sldMk cId="4091947236" sldId="273"/>
            <ac:picMk id="6" creationId="{62796503-902E-96A5-7690-EACB792D3109}"/>
          </ac:picMkLst>
        </pc:picChg>
      </pc:sldChg>
      <pc:sldChg chg="addSp delSp modSp new del ord">
        <pc:chgData name="Frank Bauernoeppel" userId="08e9d1d1b3ac9846" providerId="LiveId" clId="{565BA6EC-5A4B-4C61-9352-E8328A0A48A5}" dt="2025-04-01T16:44:38.420" v="516" actId="47"/>
        <pc:sldMkLst>
          <pc:docMk/>
          <pc:sldMk cId="506589956" sldId="274"/>
        </pc:sldMkLst>
        <pc:spChg chg="del">
          <ac:chgData name="Frank Bauernoeppel" userId="08e9d1d1b3ac9846" providerId="LiveId" clId="{565BA6EC-5A4B-4C61-9352-E8328A0A48A5}" dt="2025-04-01T16:40:51.844" v="481"/>
          <ac:spMkLst>
            <pc:docMk/>
            <pc:sldMk cId="506589956" sldId="274"/>
            <ac:spMk id="3" creationId="{988C20C9-A4A3-4B84-1ACB-C3AD48DB908D}"/>
          </ac:spMkLst>
        </pc:spChg>
        <pc:picChg chg="add mod">
          <ac:chgData name="Frank Bauernoeppel" userId="08e9d1d1b3ac9846" providerId="LiveId" clId="{565BA6EC-5A4B-4C61-9352-E8328A0A48A5}" dt="2025-04-01T16:40:51.844" v="481"/>
          <ac:picMkLst>
            <pc:docMk/>
            <pc:sldMk cId="506589956" sldId="274"/>
            <ac:picMk id="6" creationId="{D3D9A069-4C41-EB33-3D91-B1343DEDA3D2}"/>
          </ac:picMkLst>
        </pc:picChg>
      </pc:sldChg>
      <pc:sldChg chg="addSp delSp modSp new add del mod">
        <pc:chgData name="Frank Bauernoeppel" userId="08e9d1d1b3ac9846" providerId="LiveId" clId="{565BA6EC-5A4B-4C61-9352-E8328A0A48A5}" dt="2025-04-02T08:48:49.665" v="815"/>
        <pc:sldMkLst>
          <pc:docMk/>
          <pc:sldMk cId="3333674834" sldId="274"/>
        </pc:sldMkLst>
        <pc:spChg chg="mod">
          <ac:chgData name="Frank Bauernoeppel" userId="08e9d1d1b3ac9846" providerId="LiveId" clId="{565BA6EC-5A4B-4C61-9352-E8328A0A48A5}" dt="2025-04-02T08:48:33.855" v="813" actId="1076"/>
          <ac:spMkLst>
            <pc:docMk/>
            <pc:sldMk cId="3333674834" sldId="274"/>
            <ac:spMk id="2" creationId="{59CFDE76-6360-7D1F-ECA2-F0007414D451}"/>
          </ac:spMkLst>
        </pc:spChg>
        <pc:spChg chg="del">
          <ac:chgData name="Frank Bauernoeppel" userId="08e9d1d1b3ac9846" providerId="LiveId" clId="{565BA6EC-5A4B-4C61-9352-E8328A0A48A5}" dt="2025-04-01T16:48:04.510" v="529"/>
          <ac:spMkLst>
            <pc:docMk/>
            <pc:sldMk cId="3333674834" sldId="274"/>
            <ac:spMk id="3" creationId="{5CDA8035-B608-9CEB-445A-B9B716AD576A}"/>
          </ac:spMkLst>
        </pc:spChg>
        <pc:spChg chg="add del mod">
          <ac:chgData name="Frank Bauernoeppel" userId="08e9d1d1b3ac9846" providerId="LiveId" clId="{565BA6EC-5A4B-4C61-9352-E8328A0A48A5}" dt="2025-04-02T08:48:49.665" v="815"/>
          <ac:spMkLst>
            <pc:docMk/>
            <pc:sldMk cId="3333674834" sldId="274"/>
            <ac:spMk id="10" creationId="{27093F72-A264-5EB3-8AFF-7C7EB5E986EA}"/>
          </ac:spMkLst>
        </pc:spChg>
        <pc:graphicFrameChg chg="add mod">
          <ac:chgData name="Frank Bauernoeppel" userId="08e9d1d1b3ac9846" providerId="LiveId" clId="{565BA6EC-5A4B-4C61-9352-E8328A0A48A5}" dt="2025-04-02T08:19:52.370" v="766"/>
          <ac:graphicFrameMkLst>
            <pc:docMk/>
            <pc:sldMk cId="3333674834" sldId="274"/>
            <ac:graphicFrameMk id="3" creationId="{04D42AFC-740E-9BBF-72EA-DFDB5EBE0704}"/>
          </ac:graphicFrameMkLst>
        </pc:graphicFrameChg>
        <pc:graphicFrameChg chg="add del mod modGraphic">
          <ac:chgData name="Frank Bauernoeppel" userId="08e9d1d1b3ac9846" providerId="LiveId" clId="{565BA6EC-5A4B-4C61-9352-E8328A0A48A5}" dt="2025-04-02T08:44:32.598" v="796" actId="478"/>
          <ac:graphicFrameMkLst>
            <pc:docMk/>
            <pc:sldMk cId="3333674834" sldId="274"/>
            <ac:graphicFrameMk id="5" creationId="{91ADFEF8-26FA-0925-A462-C590E42D4B27}"/>
          </ac:graphicFrameMkLst>
        </pc:graphicFrameChg>
        <pc:graphicFrameChg chg="add mod">
          <ac:chgData name="Frank Bauernoeppel" userId="08e9d1d1b3ac9846" providerId="LiveId" clId="{565BA6EC-5A4B-4C61-9352-E8328A0A48A5}" dt="2025-04-02T08:44:33.530" v="797"/>
          <ac:graphicFrameMkLst>
            <pc:docMk/>
            <pc:sldMk cId="3333674834" sldId="274"/>
            <ac:graphicFrameMk id="7" creationId="{ADCBEDB6-A505-07DD-FF10-9ACA1079E3E8}"/>
          </ac:graphicFrameMkLst>
        </pc:graphicFrameChg>
        <pc:graphicFrameChg chg="add mod modGraphic">
          <ac:chgData name="Frank Bauernoeppel" userId="08e9d1d1b3ac9846" providerId="LiveId" clId="{565BA6EC-5A4B-4C61-9352-E8328A0A48A5}" dt="2025-04-02T08:45:28.649" v="805" actId="1076"/>
          <ac:graphicFrameMkLst>
            <pc:docMk/>
            <pc:sldMk cId="3333674834" sldId="274"/>
            <ac:graphicFrameMk id="8" creationId="{17E38E12-51C1-515B-BD5A-07644E4159B0}"/>
          </ac:graphicFrameMkLst>
        </pc:graphicFrameChg>
        <pc:picChg chg="add del mod">
          <ac:chgData name="Frank Bauernoeppel" userId="08e9d1d1b3ac9846" providerId="LiveId" clId="{565BA6EC-5A4B-4C61-9352-E8328A0A48A5}" dt="2025-04-02T08:48:42.728" v="814" actId="478"/>
          <ac:picMkLst>
            <pc:docMk/>
            <pc:sldMk cId="3333674834" sldId="274"/>
            <ac:picMk id="6" creationId="{D4E7B7D2-E54E-B73B-8912-A486C82CD716}"/>
          </ac:picMkLst>
        </pc:picChg>
        <pc:picChg chg="add mod">
          <ac:chgData name="Frank Bauernoeppel" userId="08e9d1d1b3ac9846" providerId="LiveId" clId="{565BA6EC-5A4B-4C61-9352-E8328A0A48A5}" dt="2025-04-02T08:48:49.665" v="815"/>
          <ac:picMkLst>
            <pc:docMk/>
            <pc:sldMk cId="3333674834" sldId="274"/>
            <ac:picMk id="12" creationId="{F148D99C-FC5C-9B82-31BA-B3BEA8A440B8}"/>
          </ac:picMkLst>
        </pc:picChg>
      </pc:sldChg>
      <pc:sldChg chg="addSp delSp modSp new mod">
        <pc:chgData name="Frank Bauernoeppel" userId="08e9d1d1b3ac9846" providerId="LiveId" clId="{565BA6EC-5A4B-4C61-9352-E8328A0A48A5}" dt="2025-04-01T16:53:54.272" v="592" actId="20577"/>
        <pc:sldMkLst>
          <pc:docMk/>
          <pc:sldMk cId="560359088" sldId="275"/>
        </pc:sldMkLst>
        <pc:spChg chg="mod">
          <ac:chgData name="Frank Bauernoeppel" userId="08e9d1d1b3ac9846" providerId="LiveId" clId="{565BA6EC-5A4B-4C61-9352-E8328A0A48A5}" dt="2025-04-01T16:53:54.272" v="592" actId="20577"/>
          <ac:spMkLst>
            <pc:docMk/>
            <pc:sldMk cId="560359088" sldId="275"/>
            <ac:spMk id="2" creationId="{13E4C2B2-B97C-D5B1-FEC4-34452A23F887}"/>
          </ac:spMkLst>
        </pc:spChg>
        <pc:spChg chg="del">
          <ac:chgData name="Frank Bauernoeppel" userId="08e9d1d1b3ac9846" providerId="LiveId" clId="{565BA6EC-5A4B-4C61-9352-E8328A0A48A5}" dt="2025-04-01T16:48:10.422" v="531"/>
          <ac:spMkLst>
            <pc:docMk/>
            <pc:sldMk cId="560359088" sldId="275"/>
            <ac:spMk id="3" creationId="{92C86E28-2B87-118C-4E4A-3B6B8452F99F}"/>
          </ac:spMkLst>
        </pc:spChg>
        <pc:picChg chg="add mod">
          <ac:chgData name="Frank Bauernoeppel" userId="08e9d1d1b3ac9846" providerId="LiveId" clId="{565BA6EC-5A4B-4C61-9352-E8328A0A48A5}" dt="2025-04-01T16:48:10.422" v="531"/>
          <ac:picMkLst>
            <pc:docMk/>
            <pc:sldMk cId="560359088" sldId="275"/>
            <ac:picMk id="6" creationId="{6A1AFA95-8833-F1EC-2518-44DD509FB827}"/>
          </ac:picMkLst>
        </pc:picChg>
      </pc:sldChg>
      <pc:sldChg chg="addSp delSp modSp new del ord">
        <pc:chgData name="Frank Bauernoeppel" userId="08e9d1d1b3ac9846" providerId="LiveId" clId="{565BA6EC-5A4B-4C61-9352-E8328A0A48A5}" dt="2025-04-01T16:44:37.722" v="515" actId="47"/>
        <pc:sldMkLst>
          <pc:docMk/>
          <pc:sldMk cId="1915095413" sldId="275"/>
        </pc:sldMkLst>
        <pc:spChg chg="del">
          <ac:chgData name="Frank Bauernoeppel" userId="08e9d1d1b3ac9846" providerId="LiveId" clId="{565BA6EC-5A4B-4C61-9352-E8328A0A48A5}" dt="2025-04-01T16:40:57.805" v="483"/>
          <ac:spMkLst>
            <pc:docMk/>
            <pc:sldMk cId="1915095413" sldId="275"/>
            <ac:spMk id="3" creationId="{988106BE-99D3-201F-07C5-E71A21EB72FB}"/>
          </ac:spMkLst>
        </pc:spChg>
        <pc:picChg chg="add mod">
          <ac:chgData name="Frank Bauernoeppel" userId="08e9d1d1b3ac9846" providerId="LiveId" clId="{565BA6EC-5A4B-4C61-9352-E8328A0A48A5}" dt="2025-04-01T16:40:57.805" v="483"/>
          <ac:picMkLst>
            <pc:docMk/>
            <pc:sldMk cId="1915095413" sldId="275"/>
            <ac:picMk id="6" creationId="{06D99A2B-A742-E46C-875E-14B70F65DB73}"/>
          </ac:picMkLst>
        </pc:picChg>
      </pc:sldChg>
      <pc:sldChg chg="addSp modSp new del">
        <pc:chgData name="Frank Bauernoeppel" userId="08e9d1d1b3ac9846" providerId="LiveId" clId="{565BA6EC-5A4B-4C61-9352-E8328A0A48A5}" dt="2025-04-01T16:47:54.805" v="528" actId="47"/>
        <pc:sldMkLst>
          <pc:docMk/>
          <pc:sldMk cId="2034794113" sldId="275"/>
        </pc:sldMkLst>
        <pc:picChg chg="add mod">
          <ac:chgData name="Frank Bauernoeppel" userId="08e9d1d1b3ac9846" providerId="LiveId" clId="{565BA6EC-5A4B-4C61-9352-E8328A0A48A5}" dt="2025-04-01T16:47:48.545" v="526"/>
          <ac:picMkLst>
            <pc:docMk/>
            <pc:sldMk cId="2034794113" sldId="275"/>
            <ac:picMk id="5" creationId="{F9C5972E-087B-5C55-1A81-CE30DE17BA84}"/>
          </ac:picMkLst>
        </pc:picChg>
      </pc:sldChg>
      <pc:sldChg chg="addSp delSp modSp new del ord">
        <pc:chgData name="Frank Bauernoeppel" userId="08e9d1d1b3ac9846" providerId="LiveId" clId="{565BA6EC-5A4B-4C61-9352-E8328A0A48A5}" dt="2025-04-01T16:44:37.037" v="514" actId="47"/>
        <pc:sldMkLst>
          <pc:docMk/>
          <pc:sldMk cId="516052800" sldId="276"/>
        </pc:sldMkLst>
        <pc:spChg chg="del">
          <ac:chgData name="Frank Bauernoeppel" userId="08e9d1d1b3ac9846" providerId="LiveId" clId="{565BA6EC-5A4B-4C61-9352-E8328A0A48A5}" dt="2025-04-01T16:41:10.025" v="485"/>
          <ac:spMkLst>
            <pc:docMk/>
            <pc:sldMk cId="516052800" sldId="276"/>
            <ac:spMk id="3" creationId="{1E84B413-F484-EEBB-4E61-BDD6727E21F2}"/>
          </ac:spMkLst>
        </pc:spChg>
        <pc:picChg chg="add mod">
          <ac:chgData name="Frank Bauernoeppel" userId="08e9d1d1b3ac9846" providerId="LiveId" clId="{565BA6EC-5A4B-4C61-9352-E8328A0A48A5}" dt="2025-04-01T16:41:10.025" v="485"/>
          <ac:picMkLst>
            <pc:docMk/>
            <pc:sldMk cId="516052800" sldId="276"/>
            <ac:picMk id="6" creationId="{D7C0A7BE-F589-59F0-02D9-1458A09BB5A4}"/>
          </ac:picMkLst>
        </pc:picChg>
      </pc:sldChg>
      <pc:sldChg chg="addSp delSp modSp new mod">
        <pc:chgData name="Frank Bauernoeppel" userId="08e9d1d1b3ac9846" providerId="LiveId" clId="{565BA6EC-5A4B-4C61-9352-E8328A0A48A5}" dt="2025-04-02T17:09:43.099" v="985" actId="1076"/>
        <pc:sldMkLst>
          <pc:docMk/>
          <pc:sldMk cId="1947585011" sldId="276"/>
        </pc:sldMkLst>
        <pc:spChg chg="mod">
          <ac:chgData name="Frank Bauernoeppel" userId="08e9d1d1b3ac9846" providerId="LiveId" clId="{565BA6EC-5A4B-4C61-9352-E8328A0A48A5}" dt="2025-04-01T16:54:33.851" v="628" actId="20577"/>
          <ac:spMkLst>
            <pc:docMk/>
            <pc:sldMk cId="1947585011" sldId="276"/>
            <ac:spMk id="2" creationId="{9772E7CB-C42E-F71D-A96D-D3C6C5990BBF}"/>
          </ac:spMkLst>
        </pc:spChg>
        <pc:spChg chg="del">
          <ac:chgData name="Frank Bauernoeppel" userId="08e9d1d1b3ac9846" providerId="LiveId" clId="{565BA6EC-5A4B-4C61-9352-E8328A0A48A5}" dt="2025-04-01T16:48:20.509" v="533"/>
          <ac:spMkLst>
            <pc:docMk/>
            <pc:sldMk cId="1947585011" sldId="276"/>
            <ac:spMk id="3" creationId="{25E1B425-CB4A-069D-34BC-9B07E21ECD14}"/>
          </ac:spMkLst>
        </pc:spChg>
        <pc:graphicFrameChg chg="add mod">
          <ac:chgData name="Frank Bauernoeppel" userId="08e9d1d1b3ac9846" providerId="LiveId" clId="{565BA6EC-5A4B-4C61-9352-E8328A0A48A5}" dt="2025-04-02T17:09:13.107" v="976"/>
          <ac:graphicFrameMkLst>
            <pc:docMk/>
            <pc:sldMk cId="1947585011" sldId="276"/>
            <ac:graphicFrameMk id="3" creationId="{60190B05-5694-9467-5240-5EEBB240F582}"/>
          </ac:graphicFrameMkLst>
        </pc:graphicFrameChg>
        <pc:graphicFrameChg chg="add mod">
          <ac:chgData name="Frank Bauernoeppel" userId="08e9d1d1b3ac9846" providerId="LiveId" clId="{565BA6EC-5A4B-4C61-9352-E8328A0A48A5}" dt="2025-04-02T09:05:12.149" v="840"/>
          <ac:graphicFrameMkLst>
            <pc:docMk/>
            <pc:sldMk cId="1947585011" sldId="276"/>
            <ac:graphicFrameMk id="3" creationId="{785B8D5C-B942-BC6F-628A-F15BE1BA8C29}"/>
          </ac:graphicFrameMkLst>
        </pc:graphicFrameChg>
        <pc:graphicFrameChg chg="add del mod modGraphic">
          <ac:chgData name="Frank Bauernoeppel" userId="08e9d1d1b3ac9846" providerId="LiveId" clId="{565BA6EC-5A4B-4C61-9352-E8328A0A48A5}" dt="2025-04-02T17:09:11.908" v="975" actId="478"/>
          <ac:graphicFrameMkLst>
            <pc:docMk/>
            <pc:sldMk cId="1947585011" sldId="276"/>
            <ac:graphicFrameMk id="5" creationId="{BDA76B4C-7737-388F-4C7B-348DE41D1F5B}"/>
          </ac:graphicFrameMkLst>
        </pc:graphicFrameChg>
        <pc:graphicFrameChg chg="add mod modGraphic">
          <ac:chgData name="Frank Bauernoeppel" userId="08e9d1d1b3ac9846" providerId="LiveId" clId="{565BA6EC-5A4B-4C61-9352-E8328A0A48A5}" dt="2025-04-02T17:09:43.099" v="985" actId="1076"/>
          <ac:graphicFrameMkLst>
            <pc:docMk/>
            <pc:sldMk cId="1947585011" sldId="276"/>
            <ac:graphicFrameMk id="7" creationId="{0F947590-2B86-86F7-FCE2-69506104C948}"/>
          </ac:graphicFrameMkLst>
        </pc:graphicFrameChg>
        <pc:picChg chg="add mod">
          <ac:chgData name="Frank Bauernoeppel" userId="08e9d1d1b3ac9846" providerId="LiveId" clId="{565BA6EC-5A4B-4C61-9352-E8328A0A48A5}" dt="2025-04-01T16:48:20.509" v="533"/>
          <ac:picMkLst>
            <pc:docMk/>
            <pc:sldMk cId="1947585011" sldId="276"/>
            <ac:picMk id="6" creationId="{FA35A78B-AA05-F2CF-72B2-C48133449D97}"/>
          </ac:picMkLst>
        </pc:picChg>
      </pc:sldChg>
      <pc:sldChg chg="addSp delSp modSp new mod">
        <pc:chgData name="Frank Bauernoeppel" userId="08e9d1d1b3ac9846" providerId="LiveId" clId="{565BA6EC-5A4B-4C61-9352-E8328A0A48A5}" dt="2025-04-02T17:10:52.196" v="987" actId="1076"/>
        <pc:sldMkLst>
          <pc:docMk/>
          <pc:sldMk cId="4049144370" sldId="277"/>
        </pc:sldMkLst>
        <pc:spChg chg="mod">
          <ac:chgData name="Frank Bauernoeppel" userId="08e9d1d1b3ac9846" providerId="LiveId" clId="{565BA6EC-5A4B-4C61-9352-E8328A0A48A5}" dt="2025-04-01T16:54:56.109" v="646" actId="20577"/>
          <ac:spMkLst>
            <pc:docMk/>
            <pc:sldMk cId="4049144370" sldId="277"/>
            <ac:spMk id="2" creationId="{72C56AC4-E908-379F-D79F-88AFD65CBBAC}"/>
          </ac:spMkLst>
        </pc:spChg>
        <pc:spChg chg="del">
          <ac:chgData name="Frank Bauernoeppel" userId="08e9d1d1b3ac9846" providerId="LiveId" clId="{565BA6EC-5A4B-4C61-9352-E8328A0A48A5}" dt="2025-04-01T16:48:26.974" v="535"/>
          <ac:spMkLst>
            <pc:docMk/>
            <pc:sldMk cId="4049144370" sldId="277"/>
            <ac:spMk id="3" creationId="{4A1DD596-CF66-AB3D-D83C-7B17078DB38F}"/>
          </ac:spMkLst>
        </pc:spChg>
        <pc:graphicFrameChg chg="add mod">
          <ac:chgData name="Frank Bauernoeppel" userId="08e9d1d1b3ac9846" providerId="LiveId" clId="{565BA6EC-5A4B-4C61-9352-E8328A0A48A5}" dt="2025-04-02T09:03:01.988" v="833"/>
          <ac:graphicFrameMkLst>
            <pc:docMk/>
            <pc:sldMk cId="4049144370" sldId="277"/>
            <ac:graphicFrameMk id="3" creationId="{EA648013-8D89-2D6F-20C3-E0A319504DA8}"/>
          </ac:graphicFrameMkLst>
        </pc:graphicFrameChg>
        <pc:graphicFrameChg chg="add mod modGraphic">
          <ac:chgData name="Frank Bauernoeppel" userId="08e9d1d1b3ac9846" providerId="LiveId" clId="{565BA6EC-5A4B-4C61-9352-E8328A0A48A5}" dt="2025-04-02T17:10:52.196" v="987" actId="1076"/>
          <ac:graphicFrameMkLst>
            <pc:docMk/>
            <pc:sldMk cId="4049144370" sldId="277"/>
            <ac:graphicFrameMk id="5" creationId="{E1A7C772-A6BC-22E9-4EDD-DBD09C2806B6}"/>
          </ac:graphicFrameMkLst>
        </pc:graphicFrameChg>
        <pc:picChg chg="add mod">
          <ac:chgData name="Frank Bauernoeppel" userId="08e9d1d1b3ac9846" providerId="LiveId" clId="{565BA6EC-5A4B-4C61-9352-E8328A0A48A5}" dt="2025-04-01T16:48:26.974" v="535"/>
          <ac:picMkLst>
            <pc:docMk/>
            <pc:sldMk cId="4049144370" sldId="277"/>
            <ac:picMk id="6" creationId="{957C8FBB-F7E5-C582-9486-66092419738C}"/>
          </ac:picMkLst>
        </pc:picChg>
      </pc:sldChg>
      <pc:sldChg chg="addSp delSp modSp new del ord">
        <pc:chgData name="Frank Bauernoeppel" userId="08e9d1d1b3ac9846" providerId="LiveId" clId="{565BA6EC-5A4B-4C61-9352-E8328A0A48A5}" dt="2025-04-01T16:44:36.306" v="513" actId="47"/>
        <pc:sldMkLst>
          <pc:docMk/>
          <pc:sldMk cId="4143793762" sldId="277"/>
        </pc:sldMkLst>
        <pc:spChg chg="del">
          <ac:chgData name="Frank Bauernoeppel" userId="08e9d1d1b3ac9846" providerId="LiveId" clId="{565BA6EC-5A4B-4C61-9352-E8328A0A48A5}" dt="2025-04-01T16:41:16.591" v="487"/>
          <ac:spMkLst>
            <pc:docMk/>
            <pc:sldMk cId="4143793762" sldId="277"/>
            <ac:spMk id="3" creationId="{FDD4208C-DB5E-C37F-0F28-61E617CF187C}"/>
          </ac:spMkLst>
        </pc:spChg>
        <pc:picChg chg="add mod">
          <ac:chgData name="Frank Bauernoeppel" userId="08e9d1d1b3ac9846" providerId="LiveId" clId="{565BA6EC-5A4B-4C61-9352-E8328A0A48A5}" dt="2025-04-01T16:41:16.591" v="487"/>
          <ac:picMkLst>
            <pc:docMk/>
            <pc:sldMk cId="4143793762" sldId="277"/>
            <ac:picMk id="6" creationId="{FA656ECF-0C4A-BEEA-3496-A909B6D845E0}"/>
          </ac:picMkLst>
        </pc:picChg>
      </pc:sldChg>
      <pc:sldChg chg="addSp delSp modSp new mod">
        <pc:chgData name="Frank Bauernoeppel" userId="08e9d1d1b3ac9846" providerId="LiveId" clId="{565BA6EC-5A4B-4C61-9352-E8328A0A48A5}" dt="2025-04-02T09:02:44.267" v="832" actId="14734"/>
        <pc:sldMkLst>
          <pc:docMk/>
          <pc:sldMk cId="978279655" sldId="278"/>
        </pc:sldMkLst>
        <pc:spChg chg="mod">
          <ac:chgData name="Frank Bauernoeppel" userId="08e9d1d1b3ac9846" providerId="LiveId" clId="{565BA6EC-5A4B-4C61-9352-E8328A0A48A5}" dt="2025-04-01T16:55:27.161" v="682" actId="20577"/>
          <ac:spMkLst>
            <pc:docMk/>
            <pc:sldMk cId="978279655" sldId="278"/>
            <ac:spMk id="2" creationId="{343BE5BB-161E-B033-6E2C-43010967F462}"/>
          </ac:spMkLst>
        </pc:spChg>
        <pc:spChg chg="del">
          <ac:chgData name="Frank Bauernoeppel" userId="08e9d1d1b3ac9846" providerId="LiveId" clId="{565BA6EC-5A4B-4C61-9352-E8328A0A48A5}" dt="2025-04-01T16:48:32.837" v="537"/>
          <ac:spMkLst>
            <pc:docMk/>
            <pc:sldMk cId="978279655" sldId="278"/>
            <ac:spMk id="3" creationId="{2F9898D9-785E-706D-1010-F0B9B512C0FB}"/>
          </ac:spMkLst>
        </pc:spChg>
        <pc:graphicFrameChg chg="add mod">
          <ac:chgData name="Frank Bauernoeppel" userId="08e9d1d1b3ac9846" providerId="LiveId" clId="{565BA6EC-5A4B-4C61-9352-E8328A0A48A5}" dt="2025-04-02T08:45:46.360" v="806"/>
          <ac:graphicFrameMkLst>
            <pc:docMk/>
            <pc:sldMk cId="978279655" sldId="278"/>
            <ac:graphicFrameMk id="3" creationId="{6664ABE0-05C8-98B7-DFB9-C0D4D9AB5072}"/>
          </ac:graphicFrameMkLst>
        </pc:graphicFrameChg>
        <pc:graphicFrameChg chg="add mod modGraphic">
          <ac:chgData name="Frank Bauernoeppel" userId="08e9d1d1b3ac9846" providerId="LiveId" clId="{565BA6EC-5A4B-4C61-9352-E8328A0A48A5}" dt="2025-04-02T09:02:44.267" v="832" actId="14734"/>
          <ac:graphicFrameMkLst>
            <pc:docMk/>
            <pc:sldMk cId="978279655" sldId="278"/>
            <ac:graphicFrameMk id="5" creationId="{6BFB20CD-A710-8545-960C-1230698F1FEB}"/>
          </ac:graphicFrameMkLst>
        </pc:graphicFrameChg>
        <pc:picChg chg="add mod">
          <ac:chgData name="Frank Bauernoeppel" userId="08e9d1d1b3ac9846" providerId="LiveId" clId="{565BA6EC-5A4B-4C61-9352-E8328A0A48A5}" dt="2025-04-01T16:48:32.837" v="537"/>
          <ac:picMkLst>
            <pc:docMk/>
            <pc:sldMk cId="978279655" sldId="278"/>
            <ac:picMk id="6" creationId="{02CCF42D-D9F3-B439-71B5-05071E506FE6}"/>
          </ac:picMkLst>
        </pc:picChg>
      </pc:sldChg>
      <pc:sldChg chg="addSp delSp modSp new del mod ord">
        <pc:chgData name="Frank Bauernoeppel" userId="08e9d1d1b3ac9846" providerId="LiveId" clId="{565BA6EC-5A4B-4C61-9352-E8328A0A48A5}" dt="2025-04-01T16:44:35.152" v="512" actId="47"/>
        <pc:sldMkLst>
          <pc:docMk/>
          <pc:sldMk cId="1669679926" sldId="278"/>
        </pc:sldMkLst>
        <pc:spChg chg="del">
          <ac:chgData name="Frank Bauernoeppel" userId="08e9d1d1b3ac9846" providerId="LiveId" clId="{565BA6EC-5A4B-4C61-9352-E8328A0A48A5}" dt="2025-04-01T16:41:21.667" v="489"/>
          <ac:spMkLst>
            <pc:docMk/>
            <pc:sldMk cId="1669679926" sldId="278"/>
            <ac:spMk id="3" creationId="{1BF79225-588C-0A4E-12AC-9C8FB0BD1994}"/>
          </ac:spMkLst>
        </pc:spChg>
        <pc:spChg chg="add del mod">
          <ac:chgData name="Frank Bauernoeppel" userId="08e9d1d1b3ac9846" providerId="LiveId" clId="{565BA6EC-5A4B-4C61-9352-E8328A0A48A5}" dt="2025-04-01T16:43:57.123" v="501"/>
          <ac:spMkLst>
            <pc:docMk/>
            <pc:sldMk cId="1669679926" sldId="278"/>
            <ac:spMk id="8" creationId="{86CA6FF6-FAA4-84B2-C773-1373859C02F8}"/>
          </ac:spMkLst>
        </pc:spChg>
        <pc:spChg chg="add del mod">
          <ac:chgData name="Frank Bauernoeppel" userId="08e9d1d1b3ac9846" providerId="LiveId" clId="{565BA6EC-5A4B-4C61-9352-E8328A0A48A5}" dt="2025-04-01T16:44:04.236" v="505" actId="478"/>
          <ac:spMkLst>
            <pc:docMk/>
            <pc:sldMk cId="1669679926" sldId="278"/>
            <ac:spMk id="12" creationId="{E5424E42-CF27-BC7C-5302-DA2BD8C686FC}"/>
          </ac:spMkLst>
        </pc:spChg>
        <pc:picChg chg="add del mod">
          <ac:chgData name="Frank Bauernoeppel" userId="08e9d1d1b3ac9846" providerId="LiveId" clId="{565BA6EC-5A4B-4C61-9352-E8328A0A48A5}" dt="2025-04-01T16:43:53.477" v="500" actId="478"/>
          <ac:picMkLst>
            <pc:docMk/>
            <pc:sldMk cId="1669679926" sldId="278"/>
            <ac:picMk id="6" creationId="{0E7E3526-B8CD-21DB-4C62-763F8E6DBB60}"/>
          </ac:picMkLst>
        </pc:picChg>
        <pc:picChg chg="add del mod">
          <ac:chgData name="Frank Bauernoeppel" userId="08e9d1d1b3ac9846" providerId="LiveId" clId="{565BA6EC-5A4B-4C61-9352-E8328A0A48A5}" dt="2025-04-01T16:44:01.626" v="504" actId="478"/>
          <ac:picMkLst>
            <pc:docMk/>
            <pc:sldMk cId="1669679926" sldId="278"/>
            <ac:picMk id="10" creationId="{32A70BBD-8387-0229-F814-C6B06716D6E5}"/>
          </ac:picMkLst>
        </pc:picChg>
        <pc:picChg chg="add del mod">
          <ac:chgData name="Frank Bauernoeppel" userId="08e9d1d1b3ac9846" providerId="LiveId" clId="{565BA6EC-5A4B-4C61-9352-E8328A0A48A5}" dt="2025-04-01T16:44:33.205" v="511" actId="478"/>
          <ac:picMkLst>
            <pc:docMk/>
            <pc:sldMk cId="1669679926" sldId="278"/>
            <ac:picMk id="14" creationId="{B588BED2-DEEC-2E4F-2090-E2573E058F23}"/>
          </ac:picMkLst>
        </pc:picChg>
      </pc:sldChg>
      <pc:sldChg chg="addSp delSp modSp new mod">
        <pc:chgData name="Frank Bauernoeppel" userId="08e9d1d1b3ac9846" providerId="LiveId" clId="{565BA6EC-5A4B-4C61-9352-E8328A0A48A5}" dt="2025-04-01T16:55:36.576" v="688" actId="20577"/>
        <pc:sldMkLst>
          <pc:docMk/>
          <pc:sldMk cId="3702994152" sldId="279"/>
        </pc:sldMkLst>
        <pc:spChg chg="mod">
          <ac:chgData name="Frank Bauernoeppel" userId="08e9d1d1b3ac9846" providerId="LiveId" clId="{565BA6EC-5A4B-4C61-9352-E8328A0A48A5}" dt="2025-04-01T16:55:36.576" v="688" actId="20577"/>
          <ac:spMkLst>
            <pc:docMk/>
            <pc:sldMk cId="3702994152" sldId="279"/>
            <ac:spMk id="2" creationId="{D68F6890-E7D1-A087-6620-9E830C1436E4}"/>
          </ac:spMkLst>
        </pc:spChg>
        <pc:spChg chg="del">
          <ac:chgData name="Frank Bauernoeppel" userId="08e9d1d1b3ac9846" providerId="LiveId" clId="{565BA6EC-5A4B-4C61-9352-E8328A0A48A5}" dt="2025-04-01T16:48:38.099" v="539"/>
          <ac:spMkLst>
            <pc:docMk/>
            <pc:sldMk cId="3702994152" sldId="279"/>
            <ac:spMk id="3" creationId="{9EE498E4-12C0-8552-986A-B32B2BFB9201}"/>
          </ac:spMkLst>
        </pc:spChg>
        <pc:picChg chg="add mod">
          <ac:chgData name="Frank Bauernoeppel" userId="08e9d1d1b3ac9846" providerId="LiveId" clId="{565BA6EC-5A4B-4C61-9352-E8328A0A48A5}" dt="2025-04-01T16:48:38.099" v="539"/>
          <ac:picMkLst>
            <pc:docMk/>
            <pc:sldMk cId="3702994152" sldId="279"/>
            <ac:picMk id="6" creationId="{DFCDDB9E-8167-BDD3-CF58-1C658B8A0A04}"/>
          </ac:picMkLst>
        </pc:picChg>
      </pc:sldChg>
      <pc:sldChg chg="addSp delSp modSp new mod">
        <pc:chgData name="Frank Bauernoeppel" userId="08e9d1d1b3ac9846" providerId="LiveId" clId="{565BA6EC-5A4B-4C61-9352-E8328A0A48A5}" dt="2025-04-01T16:55:43.096" v="706" actId="20577"/>
        <pc:sldMkLst>
          <pc:docMk/>
          <pc:sldMk cId="1282756553" sldId="280"/>
        </pc:sldMkLst>
        <pc:spChg chg="mod">
          <ac:chgData name="Frank Bauernoeppel" userId="08e9d1d1b3ac9846" providerId="LiveId" clId="{565BA6EC-5A4B-4C61-9352-E8328A0A48A5}" dt="2025-04-01T16:55:43.096" v="706" actId="20577"/>
          <ac:spMkLst>
            <pc:docMk/>
            <pc:sldMk cId="1282756553" sldId="280"/>
            <ac:spMk id="2" creationId="{4E18B8DA-9678-185D-3BE0-F6FA47550091}"/>
          </ac:spMkLst>
        </pc:spChg>
        <pc:spChg chg="del">
          <ac:chgData name="Frank Bauernoeppel" userId="08e9d1d1b3ac9846" providerId="LiveId" clId="{565BA6EC-5A4B-4C61-9352-E8328A0A48A5}" dt="2025-04-01T16:48:43.859" v="541"/>
          <ac:spMkLst>
            <pc:docMk/>
            <pc:sldMk cId="1282756553" sldId="280"/>
            <ac:spMk id="3" creationId="{15F9D02B-3628-6C7F-8A67-3CB2723AA91B}"/>
          </ac:spMkLst>
        </pc:spChg>
        <pc:picChg chg="add mod">
          <ac:chgData name="Frank Bauernoeppel" userId="08e9d1d1b3ac9846" providerId="LiveId" clId="{565BA6EC-5A4B-4C61-9352-E8328A0A48A5}" dt="2025-04-01T16:48:43.859" v="541"/>
          <ac:picMkLst>
            <pc:docMk/>
            <pc:sldMk cId="1282756553" sldId="280"/>
            <ac:picMk id="6" creationId="{53DA6576-2381-61B3-6DA8-68CC524D13A0}"/>
          </ac:picMkLst>
        </pc:picChg>
      </pc:sldChg>
      <pc:sldChg chg="addSp delSp modSp new mod">
        <pc:chgData name="Frank Bauernoeppel" userId="08e9d1d1b3ac9846" providerId="LiveId" clId="{565BA6EC-5A4B-4C61-9352-E8328A0A48A5}" dt="2025-04-02T09:02:29.160" v="830" actId="1076"/>
        <pc:sldMkLst>
          <pc:docMk/>
          <pc:sldMk cId="770961483" sldId="281"/>
        </pc:sldMkLst>
        <pc:spChg chg="mod">
          <ac:chgData name="Frank Bauernoeppel" userId="08e9d1d1b3ac9846" providerId="LiveId" clId="{565BA6EC-5A4B-4C61-9352-E8328A0A48A5}" dt="2025-04-01T16:55:54.609" v="729" actId="20577"/>
          <ac:spMkLst>
            <pc:docMk/>
            <pc:sldMk cId="770961483" sldId="281"/>
            <ac:spMk id="2" creationId="{AD12A7AB-7CF4-8C17-9AEE-803376050925}"/>
          </ac:spMkLst>
        </pc:spChg>
        <pc:spChg chg="del">
          <ac:chgData name="Frank Bauernoeppel" userId="08e9d1d1b3ac9846" providerId="LiveId" clId="{565BA6EC-5A4B-4C61-9352-E8328A0A48A5}" dt="2025-04-01T16:48:49.536" v="543"/>
          <ac:spMkLst>
            <pc:docMk/>
            <pc:sldMk cId="770961483" sldId="281"/>
            <ac:spMk id="3" creationId="{5732BE62-62D3-7B7B-EDC2-8673236E9A38}"/>
          </ac:spMkLst>
        </pc:spChg>
        <pc:graphicFrameChg chg="add mod">
          <ac:chgData name="Frank Bauernoeppel" userId="08e9d1d1b3ac9846" providerId="LiveId" clId="{565BA6EC-5A4B-4C61-9352-E8328A0A48A5}" dt="2025-04-02T09:01:41.646" v="816"/>
          <ac:graphicFrameMkLst>
            <pc:docMk/>
            <pc:sldMk cId="770961483" sldId="281"/>
            <ac:graphicFrameMk id="3" creationId="{6967D2C4-31FC-3C4F-B0E2-7765E6E22573}"/>
          </ac:graphicFrameMkLst>
        </pc:graphicFrameChg>
        <pc:graphicFrameChg chg="add mod modGraphic">
          <ac:chgData name="Frank Bauernoeppel" userId="08e9d1d1b3ac9846" providerId="LiveId" clId="{565BA6EC-5A4B-4C61-9352-E8328A0A48A5}" dt="2025-04-02T09:02:29.160" v="830" actId="1076"/>
          <ac:graphicFrameMkLst>
            <pc:docMk/>
            <pc:sldMk cId="770961483" sldId="281"/>
            <ac:graphicFrameMk id="5" creationId="{EC2F0A89-9473-DD04-2757-672EBEF603A1}"/>
          </ac:graphicFrameMkLst>
        </pc:graphicFrameChg>
        <pc:picChg chg="add mod">
          <ac:chgData name="Frank Bauernoeppel" userId="08e9d1d1b3ac9846" providerId="LiveId" clId="{565BA6EC-5A4B-4C61-9352-E8328A0A48A5}" dt="2025-04-01T16:48:49.536" v="543"/>
          <ac:picMkLst>
            <pc:docMk/>
            <pc:sldMk cId="770961483" sldId="281"/>
            <ac:picMk id="6" creationId="{7F5A6353-CB3E-A1B6-256B-051E5F4FCAED}"/>
          </ac:picMkLst>
        </pc:picChg>
      </pc:sldChg>
      <pc:sldChg chg="addSp delSp modSp new mod">
        <pc:chgData name="Frank Bauernoeppel" userId="08e9d1d1b3ac9846" providerId="LiveId" clId="{565BA6EC-5A4B-4C61-9352-E8328A0A48A5}" dt="2025-04-01T16:56:02.473" v="749" actId="20577"/>
        <pc:sldMkLst>
          <pc:docMk/>
          <pc:sldMk cId="2175307745" sldId="282"/>
        </pc:sldMkLst>
        <pc:spChg chg="mod">
          <ac:chgData name="Frank Bauernoeppel" userId="08e9d1d1b3ac9846" providerId="LiveId" clId="{565BA6EC-5A4B-4C61-9352-E8328A0A48A5}" dt="2025-04-01T16:56:02.473" v="749" actId="20577"/>
          <ac:spMkLst>
            <pc:docMk/>
            <pc:sldMk cId="2175307745" sldId="282"/>
            <ac:spMk id="2" creationId="{2FA49E13-2530-79FE-812D-2E1A140B0664}"/>
          </ac:spMkLst>
        </pc:spChg>
        <pc:spChg chg="del">
          <ac:chgData name="Frank Bauernoeppel" userId="08e9d1d1b3ac9846" providerId="LiveId" clId="{565BA6EC-5A4B-4C61-9352-E8328A0A48A5}" dt="2025-04-01T16:48:52.980" v="545"/>
          <ac:spMkLst>
            <pc:docMk/>
            <pc:sldMk cId="2175307745" sldId="282"/>
            <ac:spMk id="3" creationId="{06F6A317-4575-F50D-457F-BC5DA37892A2}"/>
          </ac:spMkLst>
        </pc:spChg>
        <pc:picChg chg="add mod">
          <ac:chgData name="Frank Bauernoeppel" userId="08e9d1d1b3ac9846" providerId="LiveId" clId="{565BA6EC-5A4B-4C61-9352-E8328A0A48A5}" dt="2025-04-01T16:48:52.980" v="545"/>
          <ac:picMkLst>
            <pc:docMk/>
            <pc:sldMk cId="2175307745" sldId="282"/>
            <ac:picMk id="6" creationId="{A8D0C465-7099-C061-8401-A7E2ACCDA5AC}"/>
          </ac:picMkLst>
        </pc:picChg>
      </pc:sldChg>
      <pc:sldChg chg="addSp delSp modSp new mod">
        <pc:chgData name="Frank Bauernoeppel" userId="08e9d1d1b3ac9846" providerId="LiveId" clId="{565BA6EC-5A4B-4C61-9352-E8328A0A48A5}" dt="2025-04-02T14:28:48.032" v="911" actId="20577"/>
        <pc:sldMkLst>
          <pc:docMk/>
          <pc:sldMk cId="2855806291" sldId="283"/>
        </pc:sldMkLst>
        <pc:spChg chg="mod">
          <ac:chgData name="Frank Bauernoeppel" userId="08e9d1d1b3ac9846" providerId="LiveId" clId="{565BA6EC-5A4B-4C61-9352-E8328A0A48A5}" dt="2025-04-02T14:28:48.032" v="911" actId="20577"/>
          <ac:spMkLst>
            <pc:docMk/>
            <pc:sldMk cId="2855806291" sldId="283"/>
            <ac:spMk id="2" creationId="{F1C3F836-EFD6-79D8-F515-A56E2A1D7AE0}"/>
          </ac:spMkLst>
        </pc:spChg>
        <pc:spChg chg="del">
          <ac:chgData name="Frank Bauernoeppel" userId="08e9d1d1b3ac9846" providerId="LiveId" clId="{565BA6EC-5A4B-4C61-9352-E8328A0A48A5}" dt="2025-04-02T14:24:04.727" v="865" actId="478"/>
          <ac:spMkLst>
            <pc:docMk/>
            <pc:sldMk cId="2855806291" sldId="283"/>
            <ac:spMk id="3" creationId="{C66F3711-BBDE-AC8D-F129-60D7ADE07F23}"/>
          </ac:spMkLst>
        </pc:spChg>
        <pc:picChg chg="add mod">
          <ac:chgData name="Frank Bauernoeppel" userId="08e9d1d1b3ac9846" providerId="LiveId" clId="{565BA6EC-5A4B-4C61-9352-E8328A0A48A5}" dt="2025-04-02T14:24:37.550" v="872" actId="1076"/>
          <ac:picMkLst>
            <pc:docMk/>
            <pc:sldMk cId="2855806291" sldId="283"/>
            <ac:picMk id="6" creationId="{C041DD21-9709-5C9C-D044-A33982C803EC}"/>
          </ac:picMkLst>
        </pc:picChg>
        <pc:picChg chg="add mod">
          <ac:chgData name="Frank Bauernoeppel" userId="08e9d1d1b3ac9846" providerId="LiveId" clId="{565BA6EC-5A4B-4C61-9352-E8328A0A48A5}" dt="2025-04-02T14:24:34.632" v="871" actId="1076"/>
          <ac:picMkLst>
            <pc:docMk/>
            <pc:sldMk cId="2855806291" sldId="283"/>
            <ac:picMk id="8" creationId="{BD2CEFD6-18DC-2CDB-D5AE-E1FC36BA9345}"/>
          </ac:picMkLst>
        </pc:picChg>
        <pc:picChg chg="add mod">
          <ac:chgData name="Frank Bauernoeppel" userId="08e9d1d1b3ac9846" providerId="LiveId" clId="{565BA6EC-5A4B-4C61-9352-E8328A0A48A5}" dt="2025-04-02T14:28:23.794" v="879" actId="1076"/>
          <ac:picMkLst>
            <pc:docMk/>
            <pc:sldMk cId="2855806291" sldId="283"/>
            <ac:picMk id="10" creationId="{2CD4E9FA-1111-AA19-FB13-B1E9AEF0B1DA}"/>
          </ac:picMkLst>
        </pc:picChg>
        <pc:picChg chg="add mod">
          <ac:chgData name="Frank Bauernoeppel" userId="08e9d1d1b3ac9846" providerId="LiveId" clId="{565BA6EC-5A4B-4C61-9352-E8328A0A48A5}" dt="2025-04-02T14:28:21.193" v="878" actId="1076"/>
          <ac:picMkLst>
            <pc:docMk/>
            <pc:sldMk cId="2855806291" sldId="283"/>
            <ac:picMk id="12" creationId="{2937C4BC-F622-A3CC-5652-10503BCA4F33}"/>
          </ac:picMkLst>
        </pc:picChg>
      </pc:sldChg>
      <pc:sldChg chg="addSp delSp modSp new mod">
        <pc:chgData name="Frank Bauernoeppel" userId="08e9d1d1b3ac9846" providerId="LiveId" clId="{565BA6EC-5A4B-4C61-9352-E8328A0A48A5}" dt="2025-04-02T14:40:57.550" v="974" actId="1076"/>
        <pc:sldMkLst>
          <pc:docMk/>
          <pc:sldMk cId="3524692858" sldId="284"/>
        </pc:sldMkLst>
        <pc:spChg chg="mod">
          <ac:chgData name="Frank Bauernoeppel" userId="08e9d1d1b3ac9846" providerId="LiveId" clId="{565BA6EC-5A4B-4C61-9352-E8328A0A48A5}" dt="2025-04-02T14:29:04.192" v="924" actId="20577"/>
          <ac:spMkLst>
            <pc:docMk/>
            <pc:sldMk cId="3524692858" sldId="284"/>
            <ac:spMk id="2" creationId="{594A63BB-13F0-EEB2-4A7A-BA809D46D7C8}"/>
          </ac:spMkLst>
        </pc:spChg>
        <pc:spChg chg="del">
          <ac:chgData name="Frank Bauernoeppel" userId="08e9d1d1b3ac9846" providerId="LiveId" clId="{565BA6EC-5A4B-4C61-9352-E8328A0A48A5}" dt="2025-04-02T14:29:00.206" v="913" actId="478"/>
          <ac:spMkLst>
            <pc:docMk/>
            <pc:sldMk cId="3524692858" sldId="284"/>
            <ac:spMk id="3" creationId="{DA417F37-B0F8-3339-19C7-51957438D3C5}"/>
          </ac:spMkLst>
        </pc:spChg>
        <pc:spChg chg="add del mod">
          <ac:chgData name="Frank Bauernoeppel" userId="08e9d1d1b3ac9846" providerId="LiveId" clId="{565BA6EC-5A4B-4C61-9352-E8328A0A48A5}" dt="2025-04-02T14:36:25.778" v="935" actId="478"/>
          <ac:spMkLst>
            <pc:docMk/>
            <pc:sldMk cId="3524692858" sldId="284"/>
            <ac:spMk id="8" creationId="{1D89ADD4-D9E4-6066-BD97-0EF37E1948DD}"/>
          </ac:spMkLst>
        </pc:spChg>
        <pc:spChg chg="add del mod">
          <ac:chgData name="Frank Bauernoeppel" userId="08e9d1d1b3ac9846" providerId="LiveId" clId="{565BA6EC-5A4B-4C61-9352-E8328A0A48A5}" dt="2025-04-02T14:36:23.767" v="933" actId="478"/>
          <ac:spMkLst>
            <pc:docMk/>
            <pc:sldMk cId="3524692858" sldId="284"/>
            <ac:spMk id="10" creationId="{2DC05950-1DDC-D4FF-2B4A-3D173D78468F}"/>
          </ac:spMkLst>
        </pc:spChg>
        <pc:spChg chg="add mod">
          <ac:chgData name="Frank Bauernoeppel" userId="08e9d1d1b3ac9846" providerId="LiveId" clId="{565BA6EC-5A4B-4C61-9352-E8328A0A48A5}" dt="2025-04-02T14:38:15.964" v="943" actId="1076"/>
          <ac:spMkLst>
            <pc:docMk/>
            <pc:sldMk cId="3524692858" sldId="284"/>
            <ac:spMk id="12" creationId="{B461EE58-0095-9BAA-0621-2CC8D904C37F}"/>
          </ac:spMkLst>
        </pc:spChg>
        <pc:picChg chg="add mod">
          <ac:chgData name="Frank Bauernoeppel" userId="08e9d1d1b3ac9846" providerId="LiveId" clId="{565BA6EC-5A4B-4C61-9352-E8328A0A48A5}" dt="2025-04-02T14:34:54.800" v="927" actId="1076"/>
          <ac:picMkLst>
            <pc:docMk/>
            <pc:sldMk cId="3524692858" sldId="284"/>
            <ac:picMk id="6" creationId="{940323BC-6FFE-0EC0-1440-FCE9664F342E}"/>
          </ac:picMkLst>
        </pc:picChg>
        <pc:picChg chg="add mod">
          <ac:chgData name="Frank Bauernoeppel" userId="08e9d1d1b3ac9846" providerId="LiveId" clId="{565BA6EC-5A4B-4C61-9352-E8328A0A48A5}" dt="2025-04-02T14:40:57.550" v="974" actId="1076"/>
          <ac:picMkLst>
            <pc:docMk/>
            <pc:sldMk cId="3524692858" sldId="284"/>
            <ac:picMk id="14" creationId="{89B8CAFE-72E3-A07E-CDBE-DC2F2C7B2C10}"/>
          </ac:picMkLst>
        </pc:picChg>
      </pc:sldChg>
      <pc:sldChg chg="addSp delSp modSp new mod">
        <pc:chgData name="Frank Bauernoeppel" userId="08e9d1d1b3ac9846" providerId="LiveId" clId="{565BA6EC-5A4B-4C61-9352-E8328A0A48A5}" dt="2025-04-02T14:39:34.279" v="971" actId="22"/>
        <pc:sldMkLst>
          <pc:docMk/>
          <pc:sldMk cId="1125311480" sldId="285"/>
        </pc:sldMkLst>
        <pc:spChg chg="mod">
          <ac:chgData name="Frank Bauernoeppel" userId="08e9d1d1b3ac9846" providerId="LiveId" clId="{565BA6EC-5A4B-4C61-9352-E8328A0A48A5}" dt="2025-04-02T14:39:31.755" v="970" actId="20577"/>
          <ac:spMkLst>
            <pc:docMk/>
            <pc:sldMk cId="1125311480" sldId="285"/>
            <ac:spMk id="2" creationId="{36532118-2463-067E-212D-FC686DC13D5C}"/>
          </ac:spMkLst>
        </pc:spChg>
        <pc:spChg chg="del">
          <ac:chgData name="Frank Bauernoeppel" userId="08e9d1d1b3ac9846" providerId="LiveId" clId="{565BA6EC-5A4B-4C61-9352-E8328A0A48A5}" dt="2025-04-02T14:39:34.279" v="971" actId="22"/>
          <ac:spMkLst>
            <pc:docMk/>
            <pc:sldMk cId="1125311480" sldId="285"/>
            <ac:spMk id="3" creationId="{A793CB37-265F-97E8-A430-9A68C866E6B7}"/>
          </ac:spMkLst>
        </pc:spChg>
        <pc:picChg chg="add mod ord">
          <ac:chgData name="Frank Bauernoeppel" userId="08e9d1d1b3ac9846" providerId="LiveId" clId="{565BA6EC-5A4B-4C61-9352-E8328A0A48A5}" dt="2025-04-02T14:39:34.279" v="971" actId="22"/>
          <ac:picMkLst>
            <pc:docMk/>
            <pc:sldMk cId="1125311480" sldId="285"/>
            <ac:picMk id="6" creationId="{56E4BF92-9A8B-E6F9-EB11-56DB516CD7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F03FC-34B7-40EE-86F2-B739F1051BC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B34C7-9774-4D6E-A765-82D642B65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B34C7-9774-4D6E-A765-82D642B65D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93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B34C7-9774-4D6E-A765-82D642B65D8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7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B34C7-9774-4D6E-A765-82D642B65D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54F85-ADC6-BF11-4E10-1BAFEFAA2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EBF2C7-3E50-2C5F-3296-0382C6D1D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39E90-D831-A702-3128-5D3C2A0E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9E06-579E-4FA4-8887-115257CC5D02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9F34B0-A288-5979-8BE8-3FD287F9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F0333E-3B39-3BD4-520B-82E47173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5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774A0-F48A-7F5F-EA20-4BC24BF5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6F6451-A633-EDE6-4C57-353FAE477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81239-AD1E-A5BB-4EEF-0C4F0BD3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26B5-1533-4B15-A0BB-7F2A7752FCFF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8FC967-E313-544D-EBC8-09A01786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A80A4-0D96-ECD4-1791-0618C889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6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C8273B-D3D3-4C3C-245A-E48977E10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DEA4AD-7E14-BA72-03CC-AB3AC65FD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D71F3C-0FCF-5A22-79FB-5A8A29B3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128F-A600-483F-AC48-904EE23D30EB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CFCBE9-409A-591F-5E6F-58D6FDA5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D5E3B-44EC-B1E6-390C-EFB3209F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56194-9819-8851-9F27-F9B4FCD6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45178E-4FD9-468A-908C-131D5B260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DFF87F-08FC-82A1-42E2-3DCDF840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7E3-B60D-440A-ADD5-4C81F456D165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113A46-0E39-B3F9-30B3-96337527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B4711-30EB-2933-25B7-8CE7FF68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6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E7932-4BE5-4B17-E919-49162C2B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BDDBE8-A2B5-4C03-9AB4-4BE852C15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622D9-B5E0-CCF7-CD28-7C8217FF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95FF-F0C3-43C4-9E8E-36EB1AEBF41D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E1D08-11A8-A0DB-D861-C30A6FAB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BA622-9541-B974-B54A-2FC6FF59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D137A-2D43-B280-6413-3D5A17FC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09BEF-6A7A-AE25-1F71-CD9B5887D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9B5406-1A07-B2DF-F595-11F2DF37E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259A9-76E0-2E12-B5F5-0D815456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6A36-B186-4BB9-BC28-2D9513AE19E2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445C3F-130E-5477-7790-0B2DEADC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34C666-3669-94AA-BB66-063D7846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60706-0940-A1B1-FE36-24D24C79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5274E5-0FF8-2E16-8A56-498031BB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B1B956-87DE-B044-BD6E-428DD5D1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D9B33F-EA22-AD3F-0183-9B4D6504F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1F5012-0644-AE74-A315-FCF74E9F2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B77C65-9DE4-C676-FF11-961B5E39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F621-18FC-48E5-900B-39914307F026}" type="datetime1">
              <a:rPr lang="en-US" smtClean="0"/>
              <a:t>4/2/2025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AE343D-53DB-9260-29A9-E060AD0C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9B517B-5234-A88D-BE32-5087164B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4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34D6B-A0E9-A69D-5573-F823A156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4674A4-9C20-A524-DF4B-D1CC5440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6EF7-D6B2-45B0-8EBF-DD8B0F528AA8}" type="datetime1">
              <a:rPr lang="en-US" smtClean="0"/>
              <a:t>4/2/2025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CDF427-4362-DC21-1B8E-E992D0F8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F6EBFA-23A9-2B57-326E-2675066C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8FCD77-B584-CEF8-7181-B8B46874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142F-F565-41AE-8540-3D4026F482E1}" type="datetime1">
              <a:rPr lang="en-US" smtClean="0"/>
              <a:t>4/2/2025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940830-8236-8B28-3B15-F600838D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FFBB8B-CF90-3083-3415-09330966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9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00361-2F15-5201-AE56-965FAE42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2162FE-E31E-94F5-FE67-EF784861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9FA890-3B68-169C-3DDA-CF43EE713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6C607C-AD9B-1C9A-F6C5-6A2D5780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F0E7-29FA-4C8C-B91B-42DBFF6481C0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C6E250-6A55-42A3-C9BA-56838377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9E8CDA-A5E9-297F-391A-57C8C435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0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CF692-E4AC-9B4A-7FB6-8CA41930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48F158-4D3E-8D25-F0C2-A3FECAE43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3FB126-2616-D1FB-1D22-979EA328C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48433C-92B3-E0DE-60E5-29E9773A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DD34-A8B7-402A-8777-14A043DACB75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06E2D-94FD-F144-EB81-46A206A1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44D8E1-AFAC-AC5A-935C-87758B49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9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DBF5E2-D29C-F7AF-0575-2E14602F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40E0C5-E56C-F28B-60D4-C409860A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0684BC-2241-5E85-A2E0-3B64AEFE3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3846B-9EA1-4913-9114-800E10AE3175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6CD9C-471B-8BA4-8243-8B4463687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AEF614-9904-558B-A937-6E8A0FAAF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C7C09-3E7A-F277-75F9-D267B16E9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Xetroc</a:t>
            </a:r>
            <a:r>
              <a:rPr lang="en-US" dirty="0"/>
              <a:t> 1.0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B3D491-DDC8-6437-9FCE-1FE08352A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F.B.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5BCEF9-40EF-5E17-4C5F-81B18557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56AC4-E908-379F-D79F-88AFD65C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Operands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57C8FBB-F7E5-C582-9486-660924197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42992"/>
            <a:ext cx="10515600" cy="371660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84DD54-2A79-9A59-1735-04BF1326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1A7C772-A6BC-22E9-4EDD-DBD09C280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51337"/>
              </p:ext>
            </p:extLst>
          </p:nvPr>
        </p:nvGraphicFramePr>
        <p:xfrm>
          <a:off x="9419424" y="646906"/>
          <a:ext cx="182880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146553854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8644757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86337955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13430884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779116293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3161814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972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81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71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3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144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BE5BB-161E-B033-6E2C-43010967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Memory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2CCF42D-D9F3-B439-71B5-05071E506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50195"/>
            <a:ext cx="10515600" cy="370219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62F87B-E6D1-F655-5216-BB3F3000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BFB20CD-A710-8545-960C-1230698F1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47433"/>
              </p:ext>
            </p:extLst>
          </p:nvPr>
        </p:nvGraphicFramePr>
        <p:xfrm>
          <a:off x="9156700" y="646906"/>
          <a:ext cx="1981200" cy="38100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1083971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42134116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28633742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30635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20251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7171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ROM[a]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read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415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27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F6890-E7D1-A087-6620-9E830C14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FCDDB9E-8167-BDD3-CF58-1C658B8A0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43627"/>
            <a:ext cx="10515600" cy="371533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0CFA6A-B476-883C-F886-B0393023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94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8B8DA-9678-185D-3BE0-F6FA4755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Branch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3DA6576-2381-61B3-6DA8-68CC524D1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10096"/>
            <a:ext cx="10515600" cy="378239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98AD7C-B2A0-FA14-5400-805EB475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6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2A7AB-7CF4-8C17-9AEE-80337605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from Data Memory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F5A6353-CB3E-A1B6-256B-051E5F4FC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10096"/>
            <a:ext cx="10515600" cy="378239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4FE710-EE45-C3A9-1269-2ADB5FAF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C2F0A89-9473-DD04-2757-672EBEF60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83172"/>
              </p:ext>
            </p:extLst>
          </p:nvPr>
        </p:nvGraphicFramePr>
        <p:xfrm>
          <a:off x="7632700" y="742156"/>
          <a:ext cx="4344657" cy="571500"/>
        </p:xfrm>
        <a:graphic>
          <a:graphicData uri="http://schemas.openxmlformats.org/drawingml/2006/table">
            <a:tbl>
              <a:tblPr/>
              <a:tblGrid>
                <a:gridCol w="344157">
                  <a:extLst>
                    <a:ext uri="{9D8B030D-6E8A-4147-A177-3AD203B41FA5}">
                      <a16:colId xmlns:a16="http://schemas.microsoft.com/office/drawing/2014/main" val="958083495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816566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5663233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331136117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76801951"/>
                    </a:ext>
                  </a:extLst>
                </a:gridCol>
                <a:gridCol w="402672">
                  <a:extLst>
                    <a:ext uri="{9D8B030D-6E8A-4147-A177-3AD203B41FA5}">
                      <a16:colId xmlns:a16="http://schemas.microsoft.com/office/drawing/2014/main" val="844280485"/>
                    </a:ext>
                  </a:extLst>
                </a:gridCol>
                <a:gridCol w="606978">
                  <a:extLst>
                    <a:ext uri="{9D8B030D-6E8A-4147-A177-3AD203B41FA5}">
                      <a16:colId xmlns:a16="http://schemas.microsoft.com/office/drawing/2014/main" val="1126966742"/>
                    </a:ext>
                  </a:extLst>
                </a:gridCol>
                <a:gridCol w="391164">
                  <a:extLst>
                    <a:ext uri="{9D8B030D-6E8A-4147-A177-3AD203B41FA5}">
                      <a16:colId xmlns:a16="http://schemas.microsoft.com/office/drawing/2014/main" val="4068404286"/>
                    </a:ext>
                  </a:extLst>
                </a:gridCol>
                <a:gridCol w="1761486">
                  <a:extLst>
                    <a:ext uri="{9D8B030D-6E8A-4147-A177-3AD203B41FA5}">
                      <a16:colId xmlns:a16="http://schemas.microsoft.com/office/drawing/2014/main" val="11902500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Dout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466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RAM[a]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static read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34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↑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RAM[a] = Din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rising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edge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triggered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write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961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49E13-2530-79FE-812D-2E1A140B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to Data Memory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8D0C465-7099-C061-8401-A7E2ACCDA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10096"/>
            <a:ext cx="10515600" cy="378239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C4CE9C-F3E7-5F96-16A5-EB52FCDA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0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12D41FB-F588-B6CA-9070-1ED0FAD0C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6BD1DF2-A4F2-97DC-EAE0-002B705CA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400600-1A8B-0BA1-78E5-C59256E1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97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99E0-DBFB-7AD9-FC5E-D74CDDDA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 &lt;Rd&gt;, #&lt;imm8&gt;   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A2526257-4F02-C745-355A-7EE7EA227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289877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97546E00-6EBF-65B8-0B0C-C02BC33FF269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A59BF7C7-F482-95F6-4625-E1FA9706356C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 dirty="0"/>
              <a:t> </a:t>
            </a:r>
            <a:r>
              <a:rPr lang="de-DE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10 0 Rd. ....imm8 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C24EE55-7EDF-20CA-D494-2E77B6E6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17</a:t>
            </a:fld>
            <a:endParaRPr lang="en-US"/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EA233B39-1B08-20B4-44B9-6D2697923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208763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10FF9-0339-8EF6-CF51-4B4EE75D5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0E5D6-8597-8D65-3C37-647FA388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ADDS &lt;</a:t>
            </a:r>
            <a:r>
              <a:rPr lang="en-US" dirty="0" err="1"/>
              <a:t>Rdn</a:t>
            </a:r>
            <a:r>
              <a:rPr lang="en-US" dirty="0"/>
              <a:t>&gt;, #&lt;imm8&gt;  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8695465C-8CCF-00A7-D1BC-02B064D3B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469739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A68F5CA-6861-42F2-8414-C60A1C9EB912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47CDF7-DF8A-B36F-2F52-44858782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ADE9A7-6655-BF8E-0470-7D7AF285B60C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11 0 Rdn ....imm8 </a:t>
            </a:r>
            <a:endParaRPr lang="en-US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A3274DD3-E151-6020-C382-9D3CB9F5F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939244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1CF24-44DC-AAF7-E58F-0E9367BD6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8C679-3FF6-6FF1-F6EE-8FF0B436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 &lt;</a:t>
            </a:r>
            <a:r>
              <a:rPr lang="en-US" dirty="0" err="1"/>
              <a:t>Rdn</a:t>
            </a:r>
            <a:r>
              <a:rPr lang="en-US" dirty="0"/>
              <a:t>&gt;, #&lt;imm8&gt;  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66B2BD8-E185-2506-10D8-B2DD4A321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25525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ABD81A9-4709-7CE1-1E2E-B15AFF74B75C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37E1A9-E1FD-43DA-CAEB-FAF7BB2B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A75378F-672F-5BD8-1CC6-F48C5AAB6216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11 1 Rdn ....imm8 </a:t>
            </a:r>
            <a:endParaRPr lang="en-US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BF880C52-BB0D-1CE6-BF9A-7FF83354B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368746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719FA4F-5DB3-A5FB-5547-E5DE36E87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0 and 1 to CPU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4900369A-4F0D-FD15-02BC-E8CA470E0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13F004-DBB0-1100-DD6D-B57504A8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5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1B4F0-056B-86E8-D0A0-8A6A754FF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39CD8-82B7-2CAD-1D3C-A071D1F1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 &lt;Rd&gt;,&lt;Rm&gt;      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FF86DFB2-3BB2-4672-0D11-67658438D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56802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B84E406-2B75-EA60-2384-5CD4B44C21AF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C1A31-E8E3-C586-7BBD-6AAEA051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5630AC3-832A-35CF-9F79-545015034422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 dirty="0"/>
              <a:t> </a:t>
            </a:r>
            <a:r>
              <a:rPr lang="de-DE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00 0 00000  </a:t>
            </a:r>
            <a:r>
              <a:rPr lang="de-DE" sz="1800" b="0" i="0" u="none" strike="noStrike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Rm</a:t>
            </a:r>
            <a:r>
              <a:rPr lang="de-DE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 Rd.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5B0BAE4B-2FBC-EC24-AB5E-C56C167DF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3991398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55274-6D45-FE95-A0B7-33C7F60AE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F2127-75F5-6174-093E-08EE7FF7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ADDS &lt;Rd&gt;,&lt;Rn&gt;,&lt;Rm&gt;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D7E92C1-D75F-D5B3-DAB2-8B04D1737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29740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D072BED-841B-82A1-985C-94097CBE70EF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81789-D207-D5F1-A71C-B9F83B11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850DDB-EEAD-0AD4-D3D5-10932B204977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1 00 Rm. Rn. Rd.</a:t>
            </a:r>
            <a:r>
              <a:rPr lang="de-DE"/>
              <a:t> </a:t>
            </a:r>
            <a:endParaRPr lang="en-US" dirty="0"/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8593EB28-4018-B110-926C-636FB0FF4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3492074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307D-F859-F004-4A24-C97CE375A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D947E-AB72-9D0D-E643-434BDF1F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 &lt;Rd&gt;,&lt;Rn&gt;,&lt;Rm&gt;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70F3EAF3-1824-2C3A-492C-8078174E9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686037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C070159-78F4-7210-F118-77CA6630AEB1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B14E2-D34F-5FAC-0513-D1024787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1FE106-88F6-E853-FEA6-674DC29714C7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1 01 Rm. Rn. Rd.</a:t>
            </a:r>
            <a:r>
              <a:rPr lang="de-DE"/>
              <a:t> </a:t>
            </a:r>
            <a:endParaRPr lang="en-US" dirty="0"/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83C48860-4678-8039-C8DF-17429AFA7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1891121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104DE-FF12-8AF9-C6ED-6E81950B6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C6082-E59D-3FEE-C63F-BE78D904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LDR &lt;Rt&gt;, [SP, #&lt;imm8&gt;]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EAE9EE0-8608-B229-FAC2-FFF0DCD2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37385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A052AB5-7A08-999B-C9F3-69032946E6F3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D28B75-2485-22EB-546B-1460C787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23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A1ED0C-E0A4-F58D-2F9F-3B7228A4D1AA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1 Rt. ....imm8 </a:t>
            </a:r>
            <a:r>
              <a:rPr lang="de-DE"/>
              <a:t> </a:t>
            </a:r>
            <a:endParaRPr lang="en-US" dirty="0"/>
          </a:p>
        </p:txBody>
      </p:sp>
      <p:pic>
        <p:nvPicPr>
          <p:cNvPr id="23" name="Inhaltsplatzhalter 22">
            <a:extLst>
              <a:ext uri="{FF2B5EF4-FFF2-40B4-BE49-F238E27FC236}">
                <a16:creationId xmlns:a16="http://schemas.microsoft.com/office/drawing/2014/main" id="{D595D426-821D-21D0-55C9-0216F6D32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12159136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E1A3-47A1-83DF-7FE8-AC18A398E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B57A8-5E4A-4CC7-96F9-982645C2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 &lt;Rt&gt;, [SP, #&lt;imm8&gt;]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1BEE212-1C47-58ED-36D4-B19819488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909661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3F5BC3E-5B6C-3362-33CC-E55F71D3EACA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FDDDBA-6361-58A7-13B7-098A0CCD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24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592E80C-6617-0BDC-FB64-C2F8F14F7FB9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0 Rt. ....imm8 </a:t>
            </a:r>
            <a:r>
              <a:rPr lang="de-DE"/>
              <a:t> </a:t>
            </a:r>
            <a:endParaRPr lang="en-US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6E8CD074-AAF0-4918-A592-F9B29D8E2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1865865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500CB-71AA-9197-8A23-F4E6CFCFC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2A130-400E-172B-270F-B06E3C38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Bcc #&lt;simm8&gt;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F9170CC-5A74-49BD-C990-0255D1B64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51104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12F621B-260F-9A92-F15B-247CFFAE5B78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D3647-15B8-82F9-C2D9-95F2E197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25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98FC20-D5F9-0BCA-4FE6-780FF4687BB6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cond ...simm8  </a:t>
            </a:r>
            <a:r>
              <a:rPr lang="de-DE"/>
              <a:t> </a:t>
            </a:r>
            <a:endParaRPr lang="en-US" dirty="0"/>
          </a:p>
        </p:txBody>
      </p:sp>
      <p:pic>
        <p:nvPicPr>
          <p:cNvPr id="28" name="Inhaltsplatzhalter 27">
            <a:extLst>
              <a:ext uri="{FF2B5EF4-FFF2-40B4-BE49-F238E27FC236}">
                <a16:creationId xmlns:a16="http://schemas.microsoft.com/office/drawing/2014/main" id="{831E7545-7E6C-E71C-43B9-DAFE494E3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1181838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6240-BFAF-409F-3066-90037F065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96379-F47F-AF36-1810-C1B1CB0A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 #&lt;simm11&gt;</a:t>
            </a:r>
            <a:endParaRPr lang="en-US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D7BDA64-FB16-C3D4-20B7-9F8064639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07274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66E333F-699E-E646-D6A8-41249AA2C17E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AEACC0-3194-76B4-EB15-35B8553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26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95DD25-2F24-9DA7-8D46-737EED49118D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10 0 .....simm11</a:t>
            </a:r>
            <a:r>
              <a:rPr lang="de-DE"/>
              <a:t> </a:t>
            </a:r>
            <a:endParaRPr lang="en-US" dirty="0"/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7A3EB94B-B1A0-FCE7-BD09-2FEAFA1AD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33160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3F836-EFD6-79D8-F515-A56E2A1D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Inverter &amp; NAND Gate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F738D7-507E-85D6-C91D-58FDD87F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041DD21-9709-5C9C-D044-A33982C80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949" y="1925591"/>
            <a:ext cx="2233746" cy="220040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D2CEFD6-18DC-2CDB-D5AE-E1FC36BA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065" y="1744043"/>
            <a:ext cx="2915708" cy="256350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CD4E9FA-1111-AA19-FB13-B1E9AEF0B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027" y="4700541"/>
            <a:ext cx="2233746" cy="97080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937C4BC-F622-A3CC-5652-10503BCA4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560" y="4862048"/>
            <a:ext cx="1948135" cy="64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0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63BB-13F0-EEB2-4A7A-BA809D46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Adder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8267BC-E7F9-1B8D-C2E0-81B1054E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4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40323BC-6FFE-0EC0-1440-FCE9664F3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335" y="638172"/>
            <a:ext cx="4309330" cy="558165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461EE58-0095-9BAA-0621-2CC8D904C37F}"/>
              </a:ext>
            </a:extLst>
          </p:cNvPr>
          <p:cNvSpPr txBox="1"/>
          <p:nvPr/>
        </p:nvSpPr>
        <p:spPr>
          <a:xfrm>
            <a:off x="9096699" y="2692185"/>
            <a:ext cx="24144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CarryIn</a:t>
            </a:r>
            <a:r>
              <a:rPr lang="en-US" sz="1200" dirty="0">
                <a:latin typeface="Consolas" panose="020B0609020204030204" pitchFamily="49" charset="0"/>
              </a:rPr>
              <a:t> a b | </a:t>
            </a:r>
            <a:r>
              <a:rPr lang="en-US" sz="1200" dirty="0" err="1">
                <a:latin typeface="Consolas" panose="020B0609020204030204" pitchFamily="49" charset="0"/>
              </a:rPr>
              <a:t>CarryOut</a:t>
            </a:r>
            <a:r>
              <a:rPr lang="en-US" sz="1200" dirty="0">
                <a:latin typeface="Consolas" panose="020B0609020204030204" pitchFamily="49" charset="0"/>
              </a:rPr>
              <a:t> Sum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~~~~~~~~~~~~~~~~~~~~~~~~~~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0    0 0 |    0      0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0    0 1 |    0      1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0    1 0 |    0      1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0    1 1 |    1      0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1    0 0 |    0      1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1    0 1 |    1      0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1    1 0 |    1      0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1    1 1 |    1      1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9B8CAFE-72E3-A07E-CDBE-DC2F2C7B2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950" y="427569"/>
            <a:ext cx="1269984" cy="12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32118-2463-067E-212D-FC686DC1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Adder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6E4BF92-9A8B-E6F9-EB11-56DB516CD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3840"/>
            <a:ext cx="10515600" cy="429490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E0EC1D-A9CB-7B79-7DEF-9707E96A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1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0D42E-D307-B4BA-34A5-C4EA1824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09EAFFE-0CB3-8547-2DEB-76F523DF5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16889"/>
            <a:ext cx="10515600" cy="336881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CDC4DE-E611-4009-A413-9A818B6B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AF502DE-61D6-FB11-0773-172D01D3C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05170"/>
              </p:ext>
            </p:extLst>
          </p:nvPr>
        </p:nvGraphicFramePr>
        <p:xfrm>
          <a:off x="2919692" y="365125"/>
          <a:ext cx="2330450" cy="152400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119883483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29557095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269754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7428346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5667518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427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98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889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468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979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064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410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262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19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FDE76-6360-7D1F-ECA2-F0007414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US" dirty="0"/>
              <a:t>ALU with Accumulator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BB95F7-7332-C761-1A58-292A5412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7E38E12-51C1-515B-BD5A-07644E415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91427"/>
              </p:ext>
            </p:extLst>
          </p:nvPr>
        </p:nvGraphicFramePr>
        <p:xfrm>
          <a:off x="4048125" y="5148296"/>
          <a:ext cx="5391150" cy="1143000"/>
        </p:xfrm>
        <a:graphic>
          <a:graphicData uri="http://schemas.openxmlformats.org/drawingml/2006/table">
            <a:tbl>
              <a:tblPr/>
              <a:tblGrid>
                <a:gridCol w="1930400">
                  <a:extLst>
                    <a:ext uri="{9D8B030D-6E8A-4147-A177-3AD203B41FA5}">
                      <a16:colId xmlns:a16="http://schemas.microsoft.com/office/drawing/2014/main" val="301336465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84490455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08065612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68476813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5973645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91062446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7467743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D-Flipflop (MS)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CLK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Q'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219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(used for all registers)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 change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732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 change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8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static reset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666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edge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triggered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write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844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edge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triggered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write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771909"/>
                  </a:ext>
                </a:extLst>
              </a:tr>
            </a:tbl>
          </a:graphicData>
        </a:graphic>
      </p:graphicFrame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148D99C-FC5C-9B82-31BA-B3BEA8A44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282791"/>
            <a:ext cx="10515600" cy="3437005"/>
          </a:xfrm>
        </p:spPr>
      </p:pic>
    </p:spTree>
    <p:extLst>
      <p:ext uri="{BB962C8B-B14F-4D97-AF65-F5344CB8AC3E}">
        <p14:creationId xmlns:p14="http://schemas.microsoft.com/office/powerpoint/2010/main" val="333367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4C2B2-B97C-D5B1-FEC4-34452A23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with Register File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A1AFA95-8833-F1EC-2518-44DD509FB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282791"/>
            <a:ext cx="10515600" cy="343700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634116-2CEC-13E2-FA0B-0753619F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5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2E7CB-C42E-F71D-A96D-D3C6C599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Decoder &amp; Control Unit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A35A78B-AA05-F2CF-72B2-C48133449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42992"/>
            <a:ext cx="10515600" cy="371660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0E4087-FA8D-6D41-044F-D87D6B9D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0F947590-2B86-86F7-FCE2-69506104C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987490"/>
              </p:ext>
            </p:extLst>
          </p:nvPr>
        </p:nvGraphicFramePr>
        <p:xfrm>
          <a:off x="8496891" y="1572739"/>
          <a:ext cx="3219450" cy="9525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374553010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66585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80522888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64640900"/>
                    </a:ext>
                  </a:extLst>
                </a:gridCol>
                <a:gridCol w="1297695">
                  <a:extLst>
                    <a:ext uri="{9D8B030D-6E8A-4147-A177-3AD203B41FA5}">
                      <a16:colId xmlns:a16="http://schemas.microsoft.com/office/drawing/2014/main" val="2915247408"/>
                    </a:ext>
                  </a:extLst>
                </a:gridCol>
                <a:gridCol w="368953">
                  <a:extLst>
                    <a:ext uri="{9D8B030D-6E8A-4147-A177-3AD203B41FA5}">
                      <a16:colId xmlns:a16="http://schemas.microsoft.com/office/drawing/2014/main" val="1803103854"/>
                    </a:ext>
                  </a:extLst>
                </a:gridCol>
                <a:gridCol w="486002">
                  <a:extLst>
                    <a:ext uri="{9D8B030D-6E8A-4147-A177-3AD203B41FA5}">
                      <a16:colId xmlns:a16="http://schemas.microsoft.com/office/drawing/2014/main" val="35773708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RegSrc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 RA1 for 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526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 PC for 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38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 SP for 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106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 individual bits for RAi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59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 bits 10..8 for all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RAi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67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8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Microsoft Office PowerPoint</Application>
  <PresentationFormat>Breitbild</PresentationFormat>
  <Paragraphs>672</Paragraphs>
  <Slides>26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Consolas</vt:lpstr>
      <vt:lpstr>Office</vt:lpstr>
      <vt:lpstr>Xetroc 1.0</vt:lpstr>
      <vt:lpstr>From 0 and 1 to CPU</vt:lpstr>
      <vt:lpstr>Inverter &amp; NAND Gate</vt:lpstr>
      <vt:lpstr>1-Bit Adder</vt:lpstr>
      <vt:lpstr>32-Bit Adder</vt:lpstr>
      <vt:lpstr>ALU</vt:lpstr>
      <vt:lpstr>ALU with Accumulator</vt:lpstr>
      <vt:lpstr>ALU with Register File</vt:lpstr>
      <vt:lpstr>Instruction Decoder &amp; Control Unit</vt:lpstr>
      <vt:lpstr>Immediate Operands</vt:lpstr>
      <vt:lpstr>Instruction Memory</vt:lpstr>
      <vt:lpstr>Branch</vt:lpstr>
      <vt:lpstr>Conditional Branch</vt:lpstr>
      <vt:lpstr>Load from Data Memory</vt:lpstr>
      <vt:lpstr>Store to Data Memory</vt:lpstr>
      <vt:lpstr>Instructions</vt:lpstr>
      <vt:lpstr>MOVS &lt;Rd&gt;, #&lt;imm8&gt;   </vt:lpstr>
      <vt:lpstr>ADDS &lt;Rdn&gt;, #&lt;imm8&gt;   </vt:lpstr>
      <vt:lpstr>SUBS &lt;Rdn&gt;, #&lt;imm8&gt;   </vt:lpstr>
      <vt:lpstr>MOVS &lt;Rd&gt;,&lt;Rm&gt;       </vt:lpstr>
      <vt:lpstr>ADDS &lt;Rd&gt;,&lt;Rn&gt;,&lt;Rm&gt; </vt:lpstr>
      <vt:lpstr>SUBS &lt;Rd&gt;,&lt;Rn&gt;,&lt;Rm&gt; </vt:lpstr>
      <vt:lpstr>LDR &lt;Rt&gt;, [SP, #&lt;imm8&gt;]</vt:lpstr>
      <vt:lpstr>STR &lt;Rt&gt;, [SP, #&lt;imm8&gt;]</vt:lpstr>
      <vt:lpstr>Bcc #&lt;simm8&gt;</vt:lpstr>
      <vt:lpstr>B #&lt;simm11&gt;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Bauernoeppel</dc:creator>
  <cp:lastModifiedBy>Frank Bauernoeppel</cp:lastModifiedBy>
  <cp:revision>1</cp:revision>
  <dcterms:created xsi:type="dcterms:W3CDTF">2025-03-28T17:23:21Z</dcterms:created>
  <dcterms:modified xsi:type="dcterms:W3CDTF">2025-04-02T17:48:10Z</dcterms:modified>
</cp:coreProperties>
</file>