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83" r:id="rId4"/>
    <p:sldId id="284" r:id="rId5"/>
    <p:sldId id="285" r:id="rId6"/>
    <p:sldId id="273" r:id="rId7"/>
    <p:sldId id="274" r:id="rId8"/>
    <p:sldId id="275" r:id="rId9"/>
    <p:sldId id="286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72" r:id="rId18"/>
    <p:sldId id="257" r:id="rId19"/>
    <p:sldId id="258" r:id="rId20"/>
    <p:sldId id="259" r:id="rId21"/>
    <p:sldId id="260" r:id="rId22"/>
    <p:sldId id="261" r:id="rId23"/>
    <p:sldId id="262" r:id="rId24"/>
    <p:sldId id="264" r:id="rId25"/>
    <p:sldId id="266" r:id="rId26"/>
    <p:sldId id="265" r:id="rId27"/>
    <p:sldId id="26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BA6EC-5A4B-4C61-9352-E8328A0A48A5}" v="333" dt="2025-04-06T13:27:59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1" autoAdjust="0"/>
    <p:restoredTop sz="97143" autoAdjust="0"/>
  </p:normalViewPr>
  <p:slideViewPr>
    <p:cSldViewPr snapToGrid="0">
      <p:cViewPr varScale="1">
        <p:scale>
          <a:sx n="136" d="100"/>
          <a:sy n="136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Bauernoeppel" userId="08e9d1d1b3ac9846" providerId="LiveId" clId="{565BA6EC-5A4B-4C61-9352-E8328A0A48A5}"/>
    <pc:docChg chg="undo custSel addSld delSld modSld sldOrd">
      <pc:chgData name="Frank Bauernoeppel" userId="08e9d1d1b3ac9846" providerId="LiveId" clId="{565BA6EC-5A4B-4C61-9352-E8328A0A48A5}" dt="2025-04-06T13:28:55.079" v="1408" actId="1076"/>
      <pc:docMkLst>
        <pc:docMk/>
      </pc:docMkLst>
      <pc:sldChg chg="modSp mod">
        <pc:chgData name="Frank Bauernoeppel" userId="08e9d1d1b3ac9846" providerId="LiveId" clId="{565BA6EC-5A4B-4C61-9352-E8328A0A48A5}" dt="2025-04-02T08:03:00.967" v="753" actId="20577"/>
        <pc:sldMkLst>
          <pc:docMk/>
          <pc:sldMk cId="1834167885" sldId="256"/>
        </pc:sldMkLst>
        <pc:spChg chg="mod">
          <ac:chgData name="Frank Bauernoeppel" userId="08e9d1d1b3ac9846" providerId="LiveId" clId="{565BA6EC-5A4B-4C61-9352-E8328A0A48A5}" dt="2025-03-29T13:29:18.987" v="117" actId="20577"/>
          <ac:spMkLst>
            <pc:docMk/>
            <pc:sldMk cId="1834167885" sldId="256"/>
            <ac:spMk id="2" creationId="{32FC7C09-3E7A-F277-75F9-D267B16E9A66}"/>
          </ac:spMkLst>
        </pc:spChg>
        <pc:spChg chg="mod">
          <ac:chgData name="Frank Bauernoeppel" userId="08e9d1d1b3ac9846" providerId="LiveId" clId="{565BA6EC-5A4B-4C61-9352-E8328A0A48A5}" dt="2025-04-02T08:03:00.967" v="753" actId="20577"/>
          <ac:spMkLst>
            <pc:docMk/>
            <pc:sldMk cId="1834167885" sldId="256"/>
            <ac:spMk id="3" creationId="{77B3D491-DDC8-6437-9FCE-1FE08352A7C1}"/>
          </ac:spMkLst>
        </pc:spChg>
      </pc:sldChg>
      <pc:sldChg chg="addSp delSp modSp add mod ord">
        <pc:chgData name="Frank Bauernoeppel" userId="08e9d1d1b3ac9846" providerId="LiveId" clId="{565BA6EC-5A4B-4C61-9352-E8328A0A48A5}" dt="2025-04-02T17:24:20.574" v="1007"/>
        <pc:sldMkLst>
          <pc:docMk/>
          <pc:sldMk cId="2087631812" sldId="257"/>
        </pc:sldMkLst>
        <pc:graphicFrameChg chg="mod modGraphic">
          <ac:chgData name="Frank Bauernoeppel" userId="08e9d1d1b3ac9846" providerId="LiveId" clId="{565BA6EC-5A4B-4C61-9352-E8328A0A48A5}" dt="2025-03-29T21:03:19.984" v="254"/>
          <ac:graphicFrameMkLst>
            <pc:docMk/>
            <pc:sldMk cId="2087631812" sldId="257"/>
            <ac:graphicFrameMk id="13" creationId="{A2526257-4F02-C745-355A-7EE7EA227C4E}"/>
          </ac:graphicFrameMkLst>
        </pc:graphicFrameChg>
        <pc:picChg chg="add mod">
          <ac:chgData name="Frank Bauernoeppel" userId="08e9d1d1b3ac9846" providerId="LiveId" clId="{565BA6EC-5A4B-4C61-9352-E8328A0A48A5}" dt="2025-04-02T17:24:20.574" v="1007"/>
          <ac:picMkLst>
            <pc:docMk/>
            <pc:sldMk cId="2087631812" sldId="257"/>
            <ac:picMk id="17" creationId="{EA233B39-1B08-20B4-44B9-6D269792360C}"/>
          </ac:picMkLst>
        </pc:picChg>
      </pc:sldChg>
      <pc:sldChg chg="add del">
        <pc:chgData name="Frank Bauernoeppel" userId="08e9d1d1b3ac9846" providerId="LiveId" clId="{565BA6EC-5A4B-4C61-9352-E8328A0A48A5}" dt="2025-03-29T14:35:02.745" v="190" actId="2696"/>
        <pc:sldMkLst>
          <pc:docMk/>
          <pc:sldMk cId="2137477952" sldId="257"/>
        </pc:sldMkLst>
      </pc:sldChg>
      <pc:sldChg chg="addSp delSp modSp del mod">
        <pc:chgData name="Frank Bauernoeppel" userId="08e9d1d1b3ac9846" providerId="LiveId" clId="{565BA6EC-5A4B-4C61-9352-E8328A0A48A5}" dt="2025-03-29T13:24:26.345" v="62" actId="47"/>
        <pc:sldMkLst>
          <pc:docMk/>
          <pc:sldMk cId="3283081779" sldId="257"/>
        </pc:sldMkLst>
      </pc:sldChg>
      <pc:sldChg chg="addSp delSp modSp new del mod">
        <pc:chgData name="Frank Bauernoeppel" userId="08e9d1d1b3ac9846" providerId="LiveId" clId="{565BA6EC-5A4B-4C61-9352-E8328A0A48A5}" dt="2025-03-29T14:30:13.370" v="146" actId="2696"/>
        <pc:sldMkLst>
          <pc:docMk/>
          <pc:sldMk cId="4089643093" sldId="257"/>
        </pc:sldMkLst>
      </pc:sldChg>
      <pc:sldChg chg="addSp delSp modSp add mod ord modNotesTx">
        <pc:chgData name="Frank Bauernoeppel" userId="08e9d1d1b3ac9846" providerId="LiveId" clId="{565BA6EC-5A4B-4C61-9352-E8328A0A48A5}" dt="2025-04-02T17:27:01.304" v="1015" actId="20577"/>
        <pc:sldMkLst>
          <pc:docMk/>
          <pc:sldMk cId="939244012" sldId="258"/>
        </pc:sldMkLst>
        <pc:spChg chg="mod">
          <ac:chgData name="Frank Bauernoeppel" userId="08e9d1d1b3ac9846" providerId="LiveId" clId="{565BA6EC-5A4B-4C61-9352-E8328A0A48A5}" dt="2025-03-29T14:34:07.436" v="180" actId="20577"/>
          <ac:spMkLst>
            <pc:docMk/>
            <pc:sldMk cId="939244012" sldId="258"/>
            <ac:spMk id="2" creationId="{3010E5D6-8597-8D65-3C37-647FA3883028}"/>
          </ac:spMkLst>
        </pc:spChg>
        <pc:spChg chg="add mod">
          <ac:chgData name="Frank Bauernoeppel" userId="08e9d1d1b3ac9846" providerId="LiveId" clId="{565BA6EC-5A4B-4C61-9352-E8328A0A48A5}" dt="2025-03-29T14:32:45.856" v="167"/>
          <ac:spMkLst>
            <pc:docMk/>
            <pc:sldMk cId="939244012" sldId="258"/>
            <ac:spMk id="7" creationId="{09ADE9A7-6655-BF8E-0470-7D7AF285B60C}"/>
          </ac:spMkLst>
        </pc:spChg>
        <pc:graphicFrameChg chg="add mod modGraphic">
          <ac:chgData name="Frank Bauernoeppel" userId="08e9d1d1b3ac9846" providerId="LiveId" clId="{565BA6EC-5A4B-4C61-9352-E8328A0A48A5}" dt="2025-03-29T21:03:17.054" v="252"/>
          <ac:graphicFrameMkLst>
            <pc:docMk/>
            <pc:sldMk cId="939244012" sldId="258"/>
            <ac:graphicFrameMk id="3" creationId="{8695465C-8CCF-00A7-D1BC-02B064D3BFCB}"/>
          </ac:graphicFrameMkLst>
        </pc:graphicFrameChg>
        <pc:graphicFrameChg chg="add mod">
          <ac:chgData name="Frank Bauernoeppel" userId="08e9d1d1b3ac9846" providerId="LiveId" clId="{565BA6EC-5A4B-4C61-9352-E8328A0A48A5}" dt="2025-03-29T14:30:45.325" v="151"/>
          <ac:graphicFrameMkLst>
            <pc:docMk/>
            <pc:sldMk cId="939244012" sldId="258"/>
            <ac:graphicFrameMk id="4" creationId="{4A68F5CA-6861-42F2-8414-C60A1C9EB912}"/>
          </ac:graphicFrameMkLst>
        </pc:graphicFrameChg>
        <pc:picChg chg="add mod">
          <ac:chgData name="Frank Bauernoeppel" userId="08e9d1d1b3ac9846" providerId="LiveId" clId="{565BA6EC-5A4B-4C61-9352-E8328A0A48A5}" dt="2025-04-02T17:25:47.363" v="1010"/>
          <ac:picMkLst>
            <pc:docMk/>
            <pc:sldMk cId="939244012" sldId="258"/>
            <ac:picMk id="19" creationId="{A3274DD3-E151-6020-C382-9D3CB9F5F67E}"/>
          </ac:picMkLst>
        </pc:picChg>
      </pc:sldChg>
      <pc:sldChg chg="modSp add del mod">
        <pc:chgData name="Frank Bauernoeppel" userId="08e9d1d1b3ac9846" providerId="LiveId" clId="{565BA6EC-5A4B-4C61-9352-E8328A0A48A5}" dt="2025-03-29T14:30:13.370" v="146" actId="2696"/>
        <pc:sldMkLst>
          <pc:docMk/>
          <pc:sldMk cId="3888743518" sldId="258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957585807" sldId="258"/>
        </pc:sldMkLst>
      </pc:sldChg>
      <pc:sldChg chg="addSp delSp modSp add del mod">
        <pc:chgData name="Frank Bauernoeppel" userId="08e9d1d1b3ac9846" providerId="LiveId" clId="{565BA6EC-5A4B-4C61-9352-E8328A0A48A5}" dt="2025-03-29T14:30:13.370" v="146" actId="2696"/>
        <pc:sldMkLst>
          <pc:docMk/>
          <pc:sldMk cId="1116740655" sldId="259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256742905" sldId="259"/>
        </pc:sldMkLst>
      </pc:sldChg>
      <pc:sldChg chg="addSp delSp modSp add mod ord">
        <pc:chgData name="Frank Bauernoeppel" userId="08e9d1d1b3ac9846" providerId="LiveId" clId="{565BA6EC-5A4B-4C61-9352-E8328A0A48A5}" dt="2025-04-02T17:29:11.896" v="1018"/>
        <pc:sldMkLst>
          <pc:docMk/>
          <pc:sldMk cId="3687463488" sldId="259"/>
        </pc:sldMkLst>
        <pc:spChg chg="mod">
          <ac:chgData name="Frank Bauernoeppel" userId="08e9d1d1b3ac9846" providerId="LiveId" clId="{565BA6EC-5A4B-4C61-9352-E8328A0A48A5}" dt="2025-03-29T14:34:08.874" v="181" actId="20577"/>
          <ac:spMkLst>
            <pc:docMk/>
            <pc:sldMk cId="3687463488" sldId="259"/>
            <ac:spMk id="2" creationId="{9A48C679-3FF6-6FF1-F6EE-8FF0B436E813}"/>
          </ac:spMkLst>
        </pc:spChg>
        <pc:spChg chg="add mod">
          <ac:chgData name="Frank Bauernoeppel" userId="08e9d1d1b3ac9846" providerId="LiveId" clId="{565BA6EC-5A4B-4C61-9352-E8328A0A48A5}" dt="2025-03-29T14:32:56.337" v="169"/>
          <ac:spMkLst>
            <pc:docMk/>
            <pc:sldMk cId="3687463488" sldId="259"/>
            <ac:spMk id="7" creationId="{6A75378F-672F-5BD8-1CC6-F48C5AAB6216}"/>
          </ac:spMkLst>
        </pc:spChg>
        <pc:graphicFrameChg chg="add mod modGraphic">
          <ac:chgData name="Frank Bauernoeppel" userId="08e9d1d1b3ac9846" providerId="LiveId" clId="{565BA6EC-5A4B-4C61-9352-E8328A0A48A5}" dt="2025-03-29T21:03:13.949" v="250"/>
          <ac:graphicFrameMkLst>
            <pc:docMk/>
            <pc:sldMk cId="3687463488" sldId="259"/>
            <ac:graphicFrameMk id="3" creationId="{966B2BD8-E185-2506-10D8-B2DD4A321EA0}"/>
          </ac:graphicFrameMkLst>
        </pc:graphicFrameChg>
        <pc:graphicFrameChg chg="add mod">
          <ac:chgData name="Frank Bauernoeppel" userId="08e9d1d1b3ac9846" providerId="LiveId" clId="{565BA6EC-5A4B-4C61-9352-E8328A0A48A5}" dt="2025-03-29T14:30:46.252" v="152"/>
          <ac:graphicFrameMkLst>
            <pc:docMk/>
            <pc:sldMk cId="3687463488" sldId="259"/>
            <ac:graphicFrameMk id="4" creationId="{6ABD81A9-4709-7CE1-1E2E-B15AFF74B75C}"/>
          </ac:graphicFrameMkLst>
        </pc:graphicFrameChg>
        <pc:picChg chg="add mod">
          <ac:chgData name="Frank Bauernoeppel" userId="08e9d1d1b3ac9846" providerId="LiveId" clId="{565BA6EC-5A4B-4C61-9352-E8328A0A48A5}" dt="2025-04-02T17:29:11.896" v="1018"/>
          <ac:picMkLst>
            <pc:docMk/>
            <pc:sldMk cId="3687463488" sldId="259"/>
            <ac:picMk id="19" creationId="{BF880C52-BB0D-1CE6-BF9A-7FF83354BFA7}"/>
          </ac:picMkLst>
        </pc:pic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261844340" sldId="260"/>
        </pc:sldMkLst>
      </pc:sldChg>
      <pc:sldChg chg="addSp modSp add del mod">
        <pc:chgData name="Frank Bauernoeppel" userId="08e9d1d1b3ac9846" providerId="LiveId" clId="{565BA6EC-5A4B-4C61-9352-E8328A0A48A5}" dt="2025-03-29T14:34:54.243" v="188" actId="2696"/>
        <pc:sldMkLst>
          <pc:docMk/>
          <pc:sldMk cId="3301525525" sldId="260"/>
        </pc:sldMkLst>
      </pc:sldChg>
      <pc:sldChg chg="addSp delSp modSp add mod ord">
        <pc:chgData name="Frank Bauernoeppel" userId="08e9d1d1b3ac9846" providerId="LiveId" clId="{565BA6EC-5A4B-4C61-9352-E8328A0A48A5}" dt="2025-04-02T17:31:51.242" v="1021"/>
        <pc:sldMkLst>
          <pc:docMk/>
          <pc:sldMk cId="3991398481" sldId="260"/>
        </pc:sldMkLst>
        <pc:spChg chg="mod">
          <ac:chgData name="Frank Bauernoeppel" userId="08e9d1d1b3ac9846" providerId="LiveId" clId="{565BA6EC-5A4B-4C61-9352-E8328A0A48A5}" dt="2025-04-02T17:14:17.255" v="991" actId="20577"/>
          <ac:spMkLst>
            <pc:docMk/>
            <pc:sldMk cId="3991398481" sldId="260"/>
            <ac:spMk id="2" creationId="{F1839CD8-82B7-2CAD-1D3C-A071D1F13DD2}"/>
          </ac:spMkLst>
        </pc:spChg>
        <pc:spChg chg="mod">
          <ac:chgData name="Frank Bauernoeppel" userId="08e9d1d1b3ac9846" providerId="LiveId" clId="{565BA6EC-5A4B-4C61-9352-E8328A0A48A5}" dt="2025-03-29T14:38:40.188" v="195" actId="20577"/>
          <ac:spMkLst>
            <pc:docMk/>
            <pc:sldMk cId="3991398481" sldId="260"/>
            <ac:spMk id="7" creationId="{E5630AC3-832A-35CF-9F79-545015034422}"/>
          </ac:spMkLst>
        </pc:spChg>
        <pc:graphicFrameChg chg="mod modGraphic">
          <ac:chgData name="Frank Bauernoeppel" userId="08e9d1d1b3ac9846" providerId="LiveId" clId="{565BA6EC-5A4B-4C61-9352-E8328A0A48A5}" dt="2025-03-29T21:03:10.861" v="248"/>
          <ac:graphicFrameMkLst>
            <pc:docMk/>
            <pc:sldMk cId="3991398481" sldId="260"/>
            <ac:graphicFrameMk id="3" creationId="{FF86DFB2-3BB2-4672-0D11-67658438D26D}"/>
          </ac:graphicFrameMkLst>
        </pc:graphicFrameChg>
        <pc:picChg chg="add mod">
          <ac:chgData name="Frank Bauernoeppel" userId="08e9d1d1b3ac9846" providerId="LiveId" clId="{565BA6EC-5A4B-4C61-9352-E8328A0A48A5}" dt="2025-04-02T17:31:51.242" v="1021"/>
          <ac:picMkLst>
            <pc:docMk/>
            <pc:sldMk cId="3991398481" sldId="260"/>
            <ac:picMk id="18" creationId="{5B0BAE4B-2FBC-EC24-AB5E-C56C167DF82D}"/>
          </ac:picMkLst>
        </pc:picChg>
      </pc:sldChg>
      <pc:sldChg chg="addSp delSp modSp new del mod">
        <pc:chgData name="Frank Bauernoeppel" userId="08e9d1d1b3ac9846" providerId="LiveId" clId="{565BA6EC-5A4B-4C61-9352-E8328A0A48A5}" dt="2025-03-29T13:24:26.345" v="62" actId="47"/>
        <pc:sldMkLst>
          <pc:docMk/>
          <pc:sldMk cId="525024605" sldId="261"/>
        </pc:sldMkLst>
      </pc:sldChg>
      <pc:sldChg chg="addSp delSp modSp add mod">
        <pc:chgData name="Frank Bauernoeppel" userId="08e9d1d1b3ac9846" providerId="LiveId" clId="{565BA6EC-5A4B-4C61-9352-E8328A0A48A5}" dt="2025-04-02T17:33:01.245" v="1024"/>
        <pc:sldMkLst>
          <pc:docMk/>
          <pc:sldMk cId="3492074713" sldId="261"/>
        </pc:sldMkLst>
        <pc:spChg chg="mod">
          <ac:chgData name="Frank Bauernoeppel" userId="08e9d1d1b3ac9846" providerId="LiveId" clId="{565BA6EC-5A4B-4C61-9352-E8328A0A48A5}" dt="2025-03-29T13:26:26.254" v="77"/>
          <ac:spMkLst>
            <pc:docMk/>
            <pc:sldMk cId="3492074713" sldId="261"/>
            <ac:spMk id="2" creationId="{9BFF2127-75F5-6174-093E-08EE7FF71657}"/>
          </ac:spMkLst>
        </pc:spChg>
        <pc:spChg chg="add mod">
          <ac:chgData name="Frank Bauernoeppel" userId="08e9d1d1b3ac9846" providerId="LiveId" clId="{565BA6EC-5A4B-4C61-9352-E8328A0A48A5}" dt="2025-03-29T14:31:59.723" v="163"/>
          <ac:spMkLst>
            <pc:docMk/>
            <pc:sldMk cId="3492074713" sldId="261"/>
            <ac:spMk id="7" creationId="{96850DDB-EEAD-0AD4-D3D5-10932B204977}"/>
          </ac:spMkLst>
        </pc:spChg>
        <pc:graphicFrameChg chg="add mod modGraphic">
          <ac:chgData name="Frank Bauernoeppel" userId="08e9d1d1b3ac9846" providerId="LiveId" clId="{565BA6EC-5A4B-4C61-9352-E8328A0A48A5}" dt="2025-03-29T21:03:07.581" v="246"/>
          <ac:graphicFrameMkLst>
            <pc:docMk/>
            <pc:sldMk cId="3492074713" sldId="261"/>
            <ac:graphicFrameMk id="3" creationId="{BD7E92C1-D75F-D5B3-DAB2-8B04D17370AC}"/>
          </ac:graphicFrameMkLst>
        </pc:graphicFrameChg>
        <pc:graphicFrameChg chg="add mod">
          <ac:chgData name="Frank Bauernoeppel" userId="08e9d1d1b3ac9846" providerId="LiveId" clId="{565BA6EC-5A4B-4C61-9352-E8328A0A48A5}" dt="2025-03-29T14:30:40.778" v="149"/>
          <ac:graphicFrameMkLst>
            <pc:docMk/>
            <pc:sldMk cId="3492074713" sldId="261"/>
            <ac:graphicFrameMk id="4" creationId="{4D072BED-841B-82A1-985C-94097CBE70EF}"/>
          </ac:graphicFrameMkLst>
        </pc:graphicFrameChg>
        <pc:picChg chg="add mod">
          <ac:chgData name="Frank Bauernoeppel" userId="08e9d1d1b3ac9846" providerId="LiveId" clId="{565BA6EC-5A4B-4C61-9352-E8328A0A48A5}" dt="2025-04-02T17:33:01.245" v="1024"/>
          <ac:picMkLst>
            <pc:docMk/>
            <pc:sldMk cId="3492074713" sldId="261"/>
            <ac:picMk id="20" creationId="{8593EB28-4018-B110-926C-636FB0FF42FC}"/>
          </ac:picMkLst>
        </pc:picChg>
      </pc:sldChg>
      <pc:sldChg chg="addSp delSp modSp add mod">
        <pc:chgData name="Frank Bauernoeppel" userId="08e9d1d1b3ac9846" providerId="LiveId" clId="{565BA6EC-5A4B-4C61-9352-E8328A0A48A5}" dt="2025-04-02T17:35:58.897" v="1027"/>
        <pc:sldMkLst>
          <pc:docMk/>
          <pc:sldMk cId="1891121495" sldId="262"/>
        </pc:sldMkLst>
        <pc:spChg chg="mod">
          <ac:chgData name="Frank Bauernoeppel" userId="08e9d1d1b3ac9846" providerId="LiveId" clId="{565BA6EC-5A4B-4C61-9352-E8328A0A48A5}" dt="2025-03-29T13:26:35.415" v="81" actId="20577"/>
          <ac:spMkLst>
            <pc:docMk/>
            <pc:sldMk cId="1891121495" sldId="262"/>
            <ac:spMk id="2" creationId="{422D947E-AB72-9D0D-E643-434BDF1F30E0}"/>
          </ac:spMkLst>
        </pc:spChg>
        <pc:spChg chg="add mod">
          <ac:chgData name="Frank Bauernoeppel" userId="08e9d1d1b3ac9846" providerId="LiveId" clId="{565BA6EC-5A4B-4C61-9352-E8328A0A48A5}" dt="2025-03-29T14:32:21.765" v="165"/>
          <ac:spMkLst>
            <pc:docMk/>
            <pc:sldMk cId="1891121495" sldId="262"/>
            <ac:spMk id="7" creationId="{F41FE106-88F6-E853-FEA6-674DC29714C7}"/>
          </ac:spMkLst>
        </pc:spChg>
        <pc:graphicFrameChg chg="add mod modGraphic">
          <ac:chgData name="Frank Bauernoeppel" userId="08e9d1d1b3ac9846" providerId="LiveId" clId="{565BA6EC-5A4B-4C61-9352-E8328A0A48A5}" dt="2025-03-29T21:03:04.822" v="244"/>
          <ac:graphicFrameMkLst>
            <pc:docMk/>
            <pc:sldMk cId="1891121495" sldId="262"/>
            <ac:graphicFrameMk id="3" creationId="{70F3EAF3-1824-2C3A-492C-8078174E91AC}"/>
          </ac:graphicFrameMkLst>
        </pc:graphicFrameChg>
        <pc:graphicFrameChg chg="add mod">
          <ac:chgData name="Frank Bauernoeppel" userId="08e9d1d1b3ac9846" providerId="LiveId" clId="{565BA6EC-5A4B-4C61-9352-E8328A0A48A5}" dt="2025-03-29T14:30:39.915" v="148"/>
          <ac:graphicFrameMkLst>
            <pc:docMk/>
            <pc:sldMk cId="1891121495" sldId="262"/>
            <ac:graphicFrameMk id="4" creationId="{0C070159-78F4-7210-F118-77CA6630AEB1}"/>
          </ac:graphicFrameMkLst>
        </pc:graphicFrameChg>
        <pc:picChg chg="add mod">
          <ac:chgData name="Frank Bauernoeppel" userId="08e9d1d1b3ac9846" providerId="LiveId" clId="{565BA6EC-5A4B-4C61-9352-E8328A0A48A5}" dt="2025-04-02T17:35:58.897" v="1027"/>
          <ac:picMkLst>
            <pc:docMk/>
            <pc:sldMk cId="1891121495" sldId="262"/>
            <ac:picMk id="20" creationId="{83C48860-4678-8039-C8DF-17429AFA7920}"/>
          </ac:picMkLst>
        </pc:picChg>
      </pc:sldChg>
      <pc:sldChg chg="addSp modSp add del mod">
        <pc:chgData name="Frank Bauernoeppel" userId="08e9d1d1b3ac9846" providerId="LiveId" clId="{565BA6EC-5A4B-4C61-9352-E8328A0A48A5}" dt="2025-03-30T05:52:38.238" v="297" actId="47"/>
        <pc:sldMkLst>
          <pc:docMk/>
          <pc:sldMk cId="4009489395" sldId="263"/>
        </pc:sldMkLst>
      </pc:sldChg>
      <pc:sldChg chg="addSp delSp modSp add mod">
        <pc:chgData name="Frank Bauernoeppel" userId="08e9d1d1b3ac9846" providerId="LiveId" clId="{565BA6EC-5A4B-4C61-9352-E8328A0A48A5}" dt="2025-04-02T17:40:01.206" v="1034"/>
        <pc:sldMkLst>
          <pc:docMk/>
          <pc:sldMk cId="1215913686" sldId="264"/>
        </pc:sldMkLst>
        <pc:spChg chg="mod">
          <ac:chgData name="Frank Bauernoeppel" userId="08e9d1d1b3ac9846" providerId="LiveId" clId="{565BA6EC-5A4B-4C61-9352-E8328A0A48A5}" dt="2025-03-29T14:34:16.375" v="185" actId="20577"/>
          <ac:spMkLst>
            <pc:docMk/>
            <pc:sldMk cId="1215913686" sldId="264"/>
            <ac:spMk id="2" creationId="{E2CC6082-E59D-3FEE-C63F-BE78D9049A83}"/>
          </ac:spMkLst>
        </pc:spChg>
        <pc:spChg chg="add mod">
          <ac:chgData name="Frank Bauernoeppel" userId="08e9d1d1b3ac9846" providerId="LiveId" clId="{565BA6EC-5A4B-4C61-9352-E8328A0A48A5}" dt="2025-03-29T14:33:27.228" v="176"/>
          <ac:spMkLst>
            <pc:docMk/>
            <pc:sldMk cId="1215913686" sldId="264"/>
            <ac:spMk id="7" creationId="{15A1ED0C-E0A4-F58D-2F9F-3B7228A4D1AA}"/>
          </ac:spMkLst>
        </pc:spChg>
        <pc:graphicFrameChg chg="add mod modGraphic">
          <ac:chgData name="Frank Bauernoeppel" userId="08e9d1d1b3ac9846" providerId="LiveId" clId="{565BA6EC-5A4B-4C61-9352-E8328A0A48A5}" dt="2025-03-29T21:02:57.224" v="240"/>
          <ac:graphicFrameMkLst>
            <pc:docMk/>
            <pc:sldMk cId="1215913686" sldId="264"/>
            <ac:graphicFrameMk id="3" creationId="{6EAE9EE0-8608-B229-FAC2-FFF0DCD2458B}"/>
          </ac:graphicFrameMkLst>
        </pc:graphicFrameChg>
        <pc:graphicFrameChg chg="add mod">
          <ac:chgData name="Frank Bauernoeppel" userId="08e9d1d1b3ac9846" providerId="LiveId" clId="{565BA6EC-5A4B-4C61-9352-E8328A0A48A5}" dt="2025-03-29T14:30:48.364" v="154"/>
          <ac:graphicFrameMkLst>
            <pc:docMk/>
            <pc:sldMk cId="1215913686" sldId="264"/>
            <ac:graphicFrameMk id="4" creationId="{FA052AB5-7A08-999B-C9F3-69032946E6F3}"/>
          </ac:graphicFrameMkLst>
        </pc:graphicFrameChg>
        <pc:picChg chg="add mod">
          <ac:chgData name="Frank Bauernoeppel" userId="08e9d1d1b3ac9846" providerId="LiveId" clId="{565BA6EC-5A4B-4C61-9352-E8328A0A48A5}" dt="2025-04-02T17:40:01.206" v="1034"/>
          <ac:picMkLst>
            <pc:docMk/>
            <pc:sldMk cId="1215913686" sldId="264"/>
            <ac:picMk id="23" creationId="{D595D426-821D-21D0-55C9-0216F6D320CF}"/>
          </ac:picMkLst>
        </pc:picChg>
      </pc:sldChg>
      <pc:sldChg chg="addSp delSp modSp add mod">
        <pc:chgData name="Frank Bauernoeppel" userId="08e9d1d1b3ac9846" providerId="LiveId" clId="{565BA6EC-5A4B-4C61-9352-E8328A0A48A5}" dt="2025-04-02T17:45:25.635" v="1043"/>
        <pc:sldMkLst>
          <pc:docMk/>
          <pc:sldMk cId="1181838370" sldId="265"/>
        </pc:sldMkLst>
        <pc:spChg chg="mod">
          <ac:chgData name="Frank Bauernoeppel" userId="08e9d1d1b3ac9846" providerId="LiveId" clId="{565BA6EC-5A4B-4C61-9352-E8328A0A48A5}" dt="2025-04-02T17:14:41.987" v="994" actId="20577"/>
          <ac:spMkLst>
            <pc:docMk/>
            <pc:sldMk cId="1181838370" sldId="265"/>
            <ac:spMk id="2" creationId="{E9F2A130-400E-172B-270F-B06E3C3804C5}"/>
          </ac:spMkLst>
        </pc:spChg>
        <pc:spChg chg="add mod">
          <ac:chgData name="Frank Bauernoeppel" userId="08e9d1d1b3ac9846" providerId="LiveId" clId="{565BA6EC-5A4B-4C61-9352-E8328A0A48A5}" dt="2025-03-29T14:33:44.864" v="178"/>
          <ac:spMkLst>
            <pc:docMk/>
            <pc:sldMk cId="1181838370" sldId="265"/>
            <ac:spMk id="7" creationId="{B898FC20-D5F9-0BCA-4FE6-780FF4687BB6}"/>
          </ac:spMkLst>
        </pc:spChg>
        <pc:graphicFrameChg chg="add mod modGraphic">
          <ac:chgData name="Frank Bauernoeppel" userId="08e9d1d1b3ac9846" providerId="LiveId" clId="{565BA6EC-5A4B-4C61-9352-E8328A0A48A5}" dt="2025-03-29T21:02:34.319" v="234" actId="20577"/>
          <ac:graphicFrameMkLst>
            <pc:docMk/>
            <pc:sldMk cId="1181838370" sldId="265"/>
            <ac:graphicFrameMk id="3" creationId="{EF9170CC-5A74-49BD-C990-0255D1B64B2E}"/>
          </ac:graphicFrameMkLst>
        </pc:graphicFrameChg>
        <pc:graphicFrameChg chg="add mod">
          <ac:chgData name="Frank Bauernoeppel" userId="08e9d1d1b3ac9846" providerId="LiveId" clId="{565BA6EC-5A4B-4C61-9352-E8328A0A48A5}" dt="2025-03-29T14:30:50.320" v="156"/>
          <ac:graphicFrameMkLst>
            <pc:docMk/>
            <pc:sldMk cId="1181838370" sldId="265"/>
            <ac:graphicFrameMk id="4" creationId="{D12F621B-260F-9A92-F15B-247CFFAE5B78}"/>
          </ac:graphicFrameMkLst>
        </pc:graphicFrameChg>
        <pc:picChg chg="add mod">
          <ac:chgData name="Frank Bauernoeppel" userId="08e9d1d1b3ac9846" providerId="LiveId" clId="{565BA6EC-5A4B-4C61-9352-E8328A0A48A5}" dt="2025-04-02T17:45:25.635" v="1043"/>
          <ac:picMkLst>
            <pc:docMk/>
            <pc:sldMk cId="1181838370" sldId="265"/>
            <ac:picMk id="28" creationId="{831E7545-7E6C-E71C-43B9-DAFE494E3E5A}"/>
          </ac:picMkLst>
        </pc:picChg>
      </pc:sldChg>
      <pc:sldChg chg="addSp delSp modSp add mod ord">
        <pc:chgData name="Frank Bauernoeppel" userId="08e9d1d1b3ac9846" providerId="LiveId" clId="{565BA6EC-5A4B-4C61-9352-E8328A0A48A5}" dt="2025-04-02T17:37:57.349" v="1033"/>
        <pc:sldMkLst>
          <pc:docMk/>
          <pc:sldMk cId="1865865414" sldId="266"/>
        </pc:sldMkLst>
        <pc:spChg chg="mod">
          <ac:chgData name="Frank Bauernoeppel" userId="08e9d1d1b3ac9846" providerId="LiveId" clId="{565BA6EC-5A4B-4C61-9352-E8328A0A48A5}" dt="2025-03-29T14:34:19.841" v="187" actId="20577"/>
          <ac:spMkLst>
            <pc:docMk/>
            <pc:sldMk cId="1865865414" sldId="266"/>
            <ac:spMk id="2" creationId="{F01B57A8-5E4A-4CC7-96F9-982645C2CE54}"/>
          </ac:spMkLst>
        </pc:spChg>
        <pc:spChg chg="add mod">
          <ac:chgData name="Frank Bauernoeppel" userId="08e9d1d1b3ac9846" providerId="LiveId" clId="{565BA6EC-5A4B-4C61-9352-E8328A0A48A5}" dt="2025-03-29T14:33:36.569" v="177"/>
          <ac:spMkLst>
            <pc:docMk/>
            <pc:sldMk cId="1865865414" sldId="266"/>
            <ac:spMk id="7" creationId="{B592E80C-6617-0BDC-FB64-C2F8F14F7FB9}"/>
          </ac:spMkLst>
        </pc:spChg>
        <pc:graphicFrameChg chg="add mod modGraphic">
          <ac:chgData name="Frank Bauernoeppel" userId="08e9d1d1b3ac9846" providerId="LiveId" clId="{565BA6EC-5A4B-4C61-9352-E8328A0A48A5}" dt="2025-03-29T21:02:52.948" v="238"/>
          <ac:graphicFrameMkLst>
            <pc:docMk/>
            <pc:sldMk cId="1865865414" sldId="266"/>
            <ac:graphicFrameMk id="3" creationId="{D1BEE212-1C47-58ED-36D4-B19819488398}"/>
          </ac:graphicFrameMkLst>
        </pc:graphicFrameChg>
        <pc:graphicFrameChg chg="add mod">
          <ac:chgData name="Frank Bauernoeppel" userId="08e9d1d1b3ac9846" providerId="LiveId" clId="{565BA6EC-5A4B-4C61-9352-E8328A0A48A5}" dt="2025-03-29T14:30:49.395" v="155"/>
          <ac:graphicFrameMkLst>
            <pc:docMk/>
            <pc:sldMk cId="1865865414" sldId="266"/>
            <ac:graphicFrameMk id="4" creationId="{03F5BC3E-5B6C-3362-33CC-E55F71D3EACA}"/>
          </ac:graphicFrameMkLst>
        </pc:graphicFrameChg>
        <pc:picChg chg="add mod">
          <ac:chgData name="Frank Bauernoeppel" userId="08e9d1d1b3ac9846" providerId="LiveId" clId="{565BA6EC-5A4B-4C61-9352-E8328A0A48A5}" dt="2025-04-02T17:37:57.349" v="1033"/>
          <ac:picMkLst>
            <pc:docMk/>
            <pc:sldMk cId="1865865414" sldId="266"/>
            <ac:picMk id="19" creationId="{6E8CD074-AAF0-4918-A592-F9B29D8E23B8}"/>
          </ac:picMkLst>
        </pc:picChg>
      </pc:sldChg>
      <pc:sldChg chg="addSp delSp modSp add mod">
        <pc:chgData name="Frank Bauernoeppel" userId="08e9d1d1b3ac9846" providerId="LiveId" clId="{565BA6EC-5A4B-4C61-9352-E8328A0A48A5}" dt="2025-04-02T17:47:58.217" v="1046"/>
        <pc:sldMkLst>
          <pc:docMk/>
          <pc:sldMk cId="3316073831" sldId="267"/>
        </pc:sldMkLst>
        <pc:spChg chg="mod">
          <ac:chgData name="Frank Bauernoeppel" userId="08e9d1d1b3ac9846" providerId="LiveId" clId="{565BA6EC-5A4B-4C61-9352-E8328A0A48A5}" dt="2025-04-02T17:14:48.161" v="996" actId="20577"/>
          <ac:spMkLst>
            <pc:docMk/>
            <pc:sldMk cId="3316073831" sldId="267"/>
            <ac:spMk id="2" creationId="{94F96379-F47F-AF36-1810-C1B1CB0AFF3F}"/>
          </ac:spMkLst>
        </pc:spChg>
        <pc:spChg chg="add mod">
          <ac:chgData name="Frank Bauernoeppel" userId="08e9d1d1b3ac9846" providerId="LiveId" clId="{565BA6EC-5A4B-4C61-9352-E8328A0A48A5}" dt="2025-03-29T14:33:52.850" v="179"/>
          <ac:spMkLst>
            <pc:docMk/>
            <pc:sldMk cId="3316073831" sldId="267"/>
            <ac:spMk id="7" creationId="{AF95DD25-2F24-9DA7-8D46-737EED49118D}"/>
          </ac:spMkLst>
        </pc:spChg>
        <pc:graphicFrameChg chg="add mod modGraphic">
          <ac:chgData name="Frank Bauernoeppel" userId="08e9d1d1b3ac9846" providerId="LiveId" clId="{565BA6EC-5A4B-4C61-9352-E8328A0A48A5}" dt="2025-03-29T21:02:48.621" v="236"/>
          <ac:graphicFrameMkLst>
            <pc:docMk/>
            <pc:sldMk cId="3316073831" sldId="267"/>
            <ac:graphicFrameMk id="3" creationId="{9D7BDA64-FB16-C3D4-20B7-9F8064639442}"/>
          </ac:graphicFrameMkLst>
        </pc:graphicFrameChg>
        <pc:graphicFrameChg chg="add mod">
          <ac:chgData name="Frank Bauernoeppel" userId="08e9d1d1b3ac9846" providerId="LiveId" clId="{565BA6EC-5A4B-4C61-9352-E8328A0A48A5}" dt="2025-03-29T14:30:51.729" v="157"/>
          <ac:graphicFrameMkLst>
            <pc:docMk/>
            <pc:sldMk cId="3316073831" sldId="267"/>
            <ac:graphicFrameMk id="4" creationId="{566E333F-699E-E646-D6A8-41249AA2C17E}"/>
          </ac:graphicFrameMkLst>
        </pc:graphicFrameChg>
        <pc:picChg chg="add mod">
          <ac:chgData name="Frank Bauernoeppel" userId="08e9d1d1b3ac9846" providerId="LiveId" clId="{565BA6EC-5A4B-4C61-9352-E8328A0A48A5}" dt="2025-04-02T17:47:58.217" v="1046"/>
          <ac:picMkLst>
            <pc:docMk/>
            <pc:sldMk cId="3316073831" sldId="267"/>
            <ac:picMk id="17" creationId="{7A3EB94B-B1A0-FCE7-BD09-2FEAFA1AD19C}"/>
          </ac:picMkLst>
        </pc:picChg>
      </pc:sldChg>
      <pc:sldChg chg="addSp delSp modSp new mod modClrScheme chgLayout">
        <pc:chgData name="Frank Bauernoeppel" userId="08e9d1d1b3ac9846" providerId="LiveId" clId="{565BA6EC-5A4B-4C61-9352-E8328A0A48A5}" dt="2025-04-02T14:23:49.385" v="863" actId="20577"/>
        <pc:sldMkLst>
          <pc:docMk/>
          <pc:sldMk cId="3539252528" sldId="268"/>
        </pc:sldMkLst>
        <pc:spChg chg="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4" creationId="{7813F004-DBB0-1100-DD6D-B57504A89BA2}"/>
          </ac:spMkLst>
        </pc:spChg>
        <pc:spChg chg="add mod ord">
          <ac:chgData name="Frank Bauernoeppel" userId="08e9d1d1b3ac9846" providerId="LiveId" clId="{565BA6EC-5A4B-4C61-9352-E8328A0A48A5}" dt="2025-04-02T14:23:49.385" v="863" actId="20577"/>
          <ac:spMkLst>
            <pc:docMk/>
            <pc:sldMk cId="3539252528" sldId="268"/>
            <ac:spMk id="5" creationId="{3719FA4F-5DB3-A5FB-5547-E5DE36E87100}"/>
          </ac:spMkLst>
        </pc:spChg>
        <pc:spChg chg="add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6" creationId="{4900369A-4F0D-FD15-02BC-E8CA470E095A}"/>
          </ac:spMkLst>
        </pc:spChg>
      </pc:sldChg>
      <pc:sldChg chg="addSp delSp modSp new del mod modClrScheme chgLayout">
        <pc:chgData name="Frank Bauernoeppel" userId="08e9d1d1b3ac9846" providerId="LiveId" clId="{565BA6EC-5A4B-4C61-9352-E8328A0A48A5}" dt="2025-04-01T16:44:39.091" v="517" actId="47"/>
        <pc:sldMkLst>
          <pc:docMk/>
          <pc:sldMk cId="704593236" sldId="269"/>
        </pc:sldMkLst>
      </pc:sldChg>
      <pc:sldChg chg="add del">
        <pc:chgData name="Frank Bauernoeppel" userId="08e9d1d1b3ac9846" providerId="LiveId" clId="{565BA6EC-5A4B-4C61-9352-E8328A0A48A5}" dt="2025-04-01T16:44:41.109" v="520" actId="47"/>
        <pc:sldMkLst>
          <pc:docMk/>
          <pc:sldMk cId="4171261722" sldId="270"/>
        </pc:sldMkLst>
      </pc:sldChg>
      <pc:sldChg chg="add del">
        <pc:chgData name="Frank Bauernoeppel" userId="08e9d1d1b3ac9846" providerId="LiveId" clId="{565BA6EC-5A4B-4C61-9352-E8328A0A48A5}" dt="2025-04-01T16:44:40.458" v="519" actId="47"/>
        <pc:sldMkLst>
          <pc:docMk/>
          <pc:sldMk cId="136696417" sldId="271"/>
        </pc:sldMkLst>
      </pc:sldChg>
      <pc:sldChg chg="addSp delSp modSp new mod modClrScheme chgLayout">
        <pc:chgData name="Frank Bauernoeppel" userId="08e9d1d1b3ac9846" providerId="LiveId" clId="{565BA6EC-5A4B-4C61-9352-E8328A0A48A5}" dt="2025-04-02T17:21:52.986" v="1004" actId="20577"/>
        <pc:sldMkLst>
          <pc:docMk/>
          <pc:sldMk cId="874497779" sldId="272"/>
        </pc:sldMkLst>
        <pc:spChg chg="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4" creationId="{0C400600-1A8B-0BA1-78E5-C59256E18260}"/>
          </ac:spMkLst>
        </pc:spChg>
        <pc:spChg chg="add mod ord">
          <ac:chgData name="Frank Bauernoeppel" userId="08e9d1d1b3ac9846" providerId="LiveId" clId="{565BA6EC-5A4B-4C61-9352-E8328A0A48A5}" dt="2025-04-01T16:39:48.785" v="475" actId="20577"/>
          <ac:spMkLst>
            <pc:docMk/>
            <pc:sldMk cId="874497779" sldId="272"/>
            <ac:spMk id="5" creationId="{812D41FB-F588-B6CA-9070-1ED0FAD0CD49}"/>
          </ac:spMkLst>
        </pc:spChg>
        <pc:spChg chg="add mod ord">
          <ac:chgData name="Frank Bauernoeppel" userId="08e9d1d1b3ac9846" providerId="LiveId" clId="{565BA6EC-5A4B-4C61-9352-E8328A0A48A5}" dt="2025-04-02T17:21:52.986" v="1004" actId="20577"/>
          <ac:spMkLst>
            <pc:docMk/>
            <pc:sldMk cId="874497779" sldId="272"/>
            <ac:spMk id="6" creationId="{16BD1DF2-A4F2-97DC-EAE0-002B705CAAFA}"/>
          </ac:spMkLst>
        </pc:spChg>
      </pc:sldChg>
      <pc:sldChg chg="addSp delSp modSp new mod">
        <pc:chgData name="Frank Bauernoeppel" userId="08e9d1d1b3ac9846" providerId="LiveId" clId="{565BA6EC-5A4B-4C61-9352-E8328A0A48A5}" dt="2025-04-06T13:06:10.623" v="1292" actId="1076"/>
        <pc:sldMkLst>
          <pc:docMk/>
          <pc:sldMk cId="1316194771" sldId="273"/>
        </pc:sldMkLst>
        <pc:spChg chg="mod">
          <ac:chgData name="Frank Bauernoeppel" userId="08e9d1d1b3ac9846" providerId="LiveId" clId="{565BA6EC-5A4B-4C61-9352-E8328A0A48A5}" dt="2025-04-01T16:53:30.848" v="548" actId="20577"/>
          <ac:spMkLst>
            <pc:docMk/>
            <pc:sldMk cId="1316194771" sldId="273"/>
            <ac:spMk id="2" creationId="{0C30D42E-D307-B4BA-34A5-C4EA18248ED7}"/>
          </ac:spMkLst>
        </pc:spChg>
        <pc:spChg chg="add del mod">
          <ac:chgData name="Frank Bauernoeppel" userId="08e9d1d1b3ac9846" providerId="LiveId" clId="{565BA6EC-5A4B-4C61-9352-E8328A0A48A5}" dt="2025-04-06T13:05:35.247" v="1288"/>
          <ac:spMkLst>
            <pc:docMk/>
            <pc:sldMk cId="1316194771" sldId="273"/>
            <ac:spMk id="6" creationId="{4373725E-5051-C548-952C-2DD934010719}"/>
          </ac:spMkLst>
        </pc:spChg>
        <pc:spChg chg="add del mod">
          <ac:chgData name="Frank Bauernoeppel" userId="08e9d1d1b3ac9846" providerId="LiveId" clId="{565BA6EC-5A4B-4C61-9352-E8328A0A48A5}" dt="2025-04-06T09:25:20.390" v="1154"/>
          <ac:spMkLst>
            <pc:docMk/>
            <pc:sldMk cId="1316194771" sldId="273"/>
            <ac:spMk id="8" creationId="{DF450899-A5CC-75F8-9482-0F31139DAF09}"/>
          </ac:spMkLst>
        </pc:spChg>
        <pc:graphicFrameChg chg="add mod modGraphic">
          <ac:chgData name="Frank Bauernoeppel" userId="08e9d1d1b3ac9846" providerId="LiveId" clId="{565BA6EC-5A4B-4C61-9352-E8328A0A48A5}" dt="2025-04-06T13:06:10.623" v="1292" actId="1076"/>
          <ac:graphicFrameMkLst>
            <pc:docMk/>
            <pc:sldMk cId="1316194771" sldId="273"/>
            <ac:graphicFrameMk id="9" creationId="{FAF502DE-61D6-FB11-0773-172D01D3CD1B}"/>
          </ac:graphicFrameMkLst>
        </pc:graphicFrameChg>
        <pc:picChg chg="add del mod">
          <ac:chgData name="Frank Bauernoeppel" userId="08e9d1d1b3ac9846" providerId="LiveId" clId="{565BA6EC-5A4B-4C61-9352-E8328A0A48A5}" dt="2025-04-06T09:24:36.414" v="1149" actId="478"/>
          <ac:picMkLst>
            <pc:docMk/>
            <pc:sldMk cId="1316194771" sldId="273"/>
            <ac:picMk id="6" creationId="{009EAFFE-0CB3-8547-2DEB-76F523DF559C}"/>
          </ac:picMkLst>
        </pc:picChg>
        <pc:picChg chg="add mod">
          <ac:chgData name="Frank Bauernoeppel" userId="08e9d1d1b3ac9846" providerId="LiveId" clId="{565BA6EC-5A4B-4C61-9352-E8328A0A48A5}" dt="2025-04-06T13:05:35.247" v="1288"/>
          <ac:picMkLst>
            <pc:docMk/>
            <pc:sldMk cId="1316194771" sldId="273"/>
            <ac:picMk id="8" creationId="{AB204750-1E26-6326-8623-0DE766DE8BDB}"/>
          </ac:picMkLst>
        </pc:picChg>
        <pc:picChg chg="add mod">
          <ac:chgData name="Frank Bauernoeppel" userId="08e9d1d1b3ac9846" providerId="LiveId" clId="{565BA6EC-5A4B-4C61-9352-E8328A0A48A5}" dt="2025-04-06T09:24:45.893" v="1151"/>
          <ac:picMkLst>
            <pc:docMk/>
            <pc:sldMk cId="1316194771" sldId="273"/>
            <ac:picMk id="11" creationId="{4AA47B77-6078-6E4D-196A-70DD36084B8D}"/>
          </ac:picMkLst>
        </pc:picChg>
        <pc:picChg chg="add mod">
          <ac:chgData name="Frank Bauernoeppel" userId="08e9d1d1b3ac9846" providerId="LiveId" clId="{565BA6EC-5A4B-4C61-9352-E8328A0A48A5}" dt="2025-04-06T09:24:54.629" v="1153"/>
          <ac:picMkLst>
            <pc:docMk/>
            <pc:sldMk cId="1316194771" sldId="273"/>
            <ac:picMk id="13" creationId="{3B9E7F39-FF38-A8DE-047B-E36D2A307B41}"/>
          </ac:picMkLst>
        </pc:picChg>
        <pc:picChg chg="add del mod">
          <ac:chgData name="Frank Bauernoeppel" userId="08e9d1d1b3ac9846" providerId="LiveId" clId="{565BA6EC-5A4B-4C61-9352-E8328A0A48A5}" dt="2025-04-06T13:05:30.948" v="1287" actId="478"/>
          <ac:picMkLst>
            <pc:docMk/>
            <pc:sldMk cId="1316194771" sldId="273"/>
            <ac:picMk id="15" creationId="{47235DAC-D90B-2AA2-AE94-1871F3BB9822}"/>
          </ac:picMkLst>
        </pc:picChg>
        <pc:cxnChg chg="add del mod">
          <ac:chgData name="Frank Bauernoeppel" userId="08e9d1d1b3ac9846" providerId="LiveId" clId="{565BA6EC-5A4B-4C61-9352-E8328A0A48A5}" dt="2025-04-06T13:05:58.666" v="1291" actId="478"/>
          <ac:cxnSpMkLst>
            <pc:docMk/>
            <pc:sldMk cId="1316194771" sldId="273"/>
            <ac:cxnSpMk id="5" creationId="{5A34573D-7EA3-33B4-C81F-8D8700238E0E}"/>
          </ac:cxnSpMkLst>
        </pc:cxnChg>
      </pc:sldChg>
      <pc:sldChg chg="addSp delSp modSp new del">
        <pc:chgData name="Frank Bauernoeppel" userId="08e9d1d1b3ac9846" providerId="LiveId" clId="{565BA6EC-5A4B-4C61-9352-E8328A0A48A5}" dt="2025-04-01T16:44:39.822" v="518" actId="47"/>
        <pc:sldMkLst>
          <pc:docMk/>
          <pc:sldMk cId="4091947236" sldId="273"/>
        </pc:sldMkLst>
      </pc:sldChg>
      <pc:sldChg chg="addSp delSp modSp new del ord">
        <pc:chgData name="Frank Bauernoeppel" userId="08e9d1d1b3ac9846" providerId="LiveId" clId="{565BA6EC-5A4B-4C61-9352-E8328A0A48A5}" dt="2025-04-01T16:44:38.420" v="516" actId="47"/>
        <pc:sldMkLst>
          <pc:docMk/>
          <pc:sldMk cId="506589956" sldId="274"/>
        </pc:sldMkLst>
      </pc:sldChg>
      <pc:sldChg chg="addSp delSp modSp new add del mod">
        <pc:chgData name="Frank Bauernoeppel" userId="08e9d1d1b3ac9846" providerId="LiveId" clId="{565BA6EC-5A4B-4C61-9352-E8328A0A48A5}" dt="2025-04-06T11:25:27.666" v="1175"/>
        <pc:sldMkLst>
          <pc:docMk/>
          <pc:sldMk cId="3333674834" sldId="274"/>
        </pc:sldMkLst>
        <pc:spChg chg="mod">
          <ac:chgData name="Frank Bauernoeppel" userId="08e9d1d1b3ac9846" providerId="LiveId" clId="{565BA6EC-5A4B-4C61-9352-E8328A0A48A5}" dt="2025-04-02T08:48:33.855" v="813" actId="1076"/>
          <ac:spMkLst>
            <pc:docMk/>
            <pc:sldMk cId="3333674834" sldId="274"/>
            <ac:spMk id="2" creationId="{59CFDE76-6360-7D1F-ECA2-F0007414D451}"/>
          </ac:spMkLst>
        </pc:spChg>
        <pc:spChg chg="add del mod">
          <ac:chgData name="Frank Bauernoeppel" userId="08e9d1d1b3ac9846" providerId="LiveId" clId="{565BA6EC-5A4B-4C61-9352-E8328A0A48A5}" dt="2025-04-06T11:23:44.435" v="1172"/>
          <ac:spMkLst>
            <pc:docMk/>
            <pc:sldMk cId="3333674834" sldId="274"/>
            <ac:spMk id="5" creationId="{C216C717-6C83-A7A6-BB63-8AF6AFA95FE1}"/>
          </ac:spMkLst>
        </pc:spChg>
        <pc:spChg chg="add del mod">
          <ac:chgData name="Frank Bauernoeppel" userId="08e9d1d1b3ac9846" providerId="LiveId" clId="{565BA6EC-5A4B-4C61-9352-E8328A0A48A5}" dt="2025-04-06T09:23:35.542" v="1147"/>
          <ac:spMkLst>
            <pc:docMk/>
            <pc:sldMk cId="3333674834" sldId="274"/>
            <ac:spMk id="7" creationId="{6E96AA2B-B3F5-A99E-0511-D5DB893157CE}"/>
          </ac:spMkLst>
        </pc:spChg>
        <pc:spChg chg="add del mod">
          <ac:chgData name="Frank Bauernoeppel" userId="08e9d1d1b3ac9846" providerId="LiveId" clId="{565BA6EC-5A4B-4C61-9352-E8328A0A48A5}" dt="2025-04-06T11:25:27.666" v="1175"/>
          <ac:spMkLst>
            <pc:docMk/>
            <pc:sldMk cId="3333674834" sldId="274"/>
            <ac:spMk id="11" creationId="{FF6FCCC8-7797-E494-57DD-A2530E995D08}"/>
          </ac:spMkLst>
        </pc:spChg>
        <pc:graphicFrameChg chg="add mod modGraphic">
          <ac:chgData name="Frank Bauernoeppel" userId="08e9d1d1b3ac9846" providerId="LiveId" clId="{565BA6EC-5A4B-4C61-9352-E8328A0A48A5}" dt="2025-04-06T11:23:51.218" v="1173" actId="1076"/>
          <ac:graphicFrameMkLst>
            <pc:docMk/>
            <pc:sldMk cId="3333674834" sldId="274"/>
            <ac:graphicFrameMk id="8" creationId="{17E38E12-51C1-515B-BD5A-07644E4159B0}"/>
          </ac:graphicFrameMkLst>
        </pc:graphicFrameChg>
        <pc:picChg chg="add del mod">
          <ac:chgData name="Frank Bauernoeppel" userId="08e9d1d1b3ac9846" providerId="LiveId" clId="{565BA6EC-5A4B-4C61-9352-E8328A0A48A5}" dt="2025-04-06T11:25:24.946" v="1174" actId="478"/>
          <ac:picMkLst>
            <pc:docMk/>
            <pc:sldMk cId="3333674834" sldId="274"/>
            <ac:picMk id="7" creationId="{674A2423-45F4-9586-545C-8989BF16859B}"/>
          </ac:picMkLst>
        </pc:picChg>
        <pc:picChg chg="add del mod">
          <ac:chgData name="Frank Bauernoeppel" userId="08e9d1d1b3ac9846" providerId="LiveId" clId="{565BA6EC-5A4B-4C61-9352-E8328A0A48A5}" dt="2025-04-06T11:23:19.791" v="1171" actId="478"/>
          <ac:picMkLst>
            <pc:docMk/>
            <pc:sldMk cId="3333674834" sldId="274"/>
            <ac:picMk id="10" creationId="{2304F83F-F2D7-2CD0-E30B-1EA29F0A8A9F}"/>
          </ac:picMkLst>
        </pc:picChg>
        <pc:picChg chg="add del mod">
          <ac:chgData name="Frank Bauernoeppel" userId="08e9d1d1b3ac9846" providerId="LiveId" clId="{565BA6EC-5A4B-4C61-9352-E8328A0A48A5}" dt="2025-04-06T09:21:12.599" v="1146" actId="478"/>
          <ac:picMkLst>
            <pc:docMk/>
            <pc:sldMk cId="3333674834" sldId="274"/>
            <ac:picMk id="12" creationId="{F148D99C-FC5C-9B82-31BA-B3BEA8A440B8}"/>
          </ac:picMkLst>
        </pc:picChg>
        <pc:picChg chg="add mod">
          <ac:chgData name="Frank Bauernoeppel" userId="08e9d1d1b3ac9846" providerId="LiveId" clId="{565BA6EC-5A4B-4C61-9352-E8328A0A48A5}" dt="2025-04-06T11:25:27.666" v="1175"/>
          <ac:picMkLst>
            <pc:docMk/>
            <pc:sldMk cId="3333674834" sldId="274"/>
            <ac:picMk id="13" creationId="{25ADE9E1-568C-A21C-7893-CBE2CFA3354E}"/>
          </ac:picMkLst>
        </pc:picChg>
        <pc:cxnChg chg="add del mod">
          <ac:chgData name="Frank Bauernoeppel" userId="08e9d1d1b3ac9846" providerId="LiveId" clId="{565BA6EC-5A4B-4C61-9352-E8328A0A48A5}" dt="2025-04-06T09:23:42.622" v="1148" actId="478"/>
          <ac:cxnSpMkLst>
            <pc:docMk/>
            <pc:sldMk cId="3333674834" sldId="274"/>
            <ac:cxnSpMk id="5" creationId="{3139FE98-1C7F-EBEC-1262-505176470497}"/>
          </ac:cxnSpMkLst>
        </pc:cxnChg>
      </pc:sldChg>
      <pc:sldChg chg="addSp delSp modSp new mod">
        <pc:chgData name="Frank Bauernoeppel" userId="08e9d1d1b3ac9846" providerId="LiveId" clId="{565BA6EC-5A4B-4C61-9352-E8328A0A48A5}" dt="2025-04-06T13:28:55.079" v="1408" actId="1076"/>
        <pc:sldMkLst>
          <pc:docMk/>
          <pc:sldMk cId="560359088" sldId="275"/>
        </pc:sldMkLst>
        <pc:spChg chg="mod">
          <ac:chgData name="Frank Bauernoeppel" userId="08e9d1d1b3ac9846" providerId="LiveId" clId="{565BA6EC-5A4B-4C61-9352-E8328A0A48A5}" dt="2025-04-01T16:53:54.272" v="592" actId="20577"/>
          <ac:spMkLst>
            <pc:docMk/>
            <pc:sldMk cId="560359088" sldId="275"/>
            <ac:spMk id="2" creationId="{13E4C2B2-B97C-D5B1-FEC4-34452A23F887}"/>
          </ac:spMkLst>
        </pc:spChg>
        <pc:spChg chg="add del mod">
          <ac:chgData name="Frank Bauernoeppel" userId="08e9d1d1b3ac9846" providerId="LiveId" clId="{565BA6EC-5A4B-4C61-9352-E8328A0A48A5}" dt="2025-04-06T11:05:53.394" v="1156"/>
          <ac:spMkLst>
            <pc:docMk/>
            <pc:sldMk cId="560359088" sldId="275"/>
            <ac:spMk id="5" creationId="{D6195CB5-7041-E022-5384-88C628C8C69F}"/>
          </ac:spMkLst>
        </pc:spChg>
        <pc:spChg chg="add del mod">
          <ac:chgData name="Frank Bauernoeppel" userId="08e9d1d1b3ac9846" providerId="LiveId" clId="{565BA6EC-5A4B-4C61-9352-E8328A0A48A5}" dt="2025-04-06T11:07:17.956" v="1158"/>
          <ac:spMkLst>
            <pc:docMk/>
            <pc:sldMk cId="560359088" sldId="275"/>
            <ac:spMk id="10" creationId="{503AA14C-7AED-0289-69C6-FEE8F5AF5224}"/>
          </ac:spMkLst>
        </pc:spChg>
        <pc:spChg chg="add del mod">
          <ac:chgData name="Frank Bauernoeppel" userId="08e9d1d1b3ac9846" providerId="LiveId" clId="{565BA6EC-5A4B-4C61-9352-E8328A0A48A5}" dt="2025-04-06T11:08:59.389" v="1161"/>
          <ac:spMkLst>
            <pc:docMk/>
            <pc:sldMk cId="560359088" sldId="275"/>
            <ac:spMk id="14" creationId="{20A83C55-3C85-950C-88EF-4C2A721C9577}"/>
          </ac:spMkLst>
        </pc:spChg>
        <pc:spChg chg="add del mod">
          <ac:chgData name="Frank Bauernoeppel" userId="08e9d1d1b3ac9846" providerId="LiveId" clId="{565BA6EC-5A4B-4C61-9352-E8328A0A48A5}" dt="2025-04-06T11:23:11.087" v="1170"/>
          <ac:spMkLst>
            <pc:docMk/>
            <pc:sldMk cId="560359088" sldId="275"/>
            <ac:spMk id="18" creationId="{313FEC06-7610-0140-4C8E-00426126B9AE}"/>
          </ac:spMkLst>
        </pc:spChg>
        <pc:picChg chg="add mod">
          <ac:chgData name="Frank Bauernoeppel" userId="08e9d1d1b3ac9846" providerId="LiveId" clId="{565BA6EC-5A4B-4C61-9352-E8328A0A48A5}" dt="2025-04-06T13:28:55.079" v="1408" actId="1076"/>
          <ac:picMkLst>
            <pc:docMk/>
            <pc:sldMk cId="560359088" sldId="275"/>
            <ac:picMk id="5" creationId="{A6D0DCF0-B742-BAB2-578A-037B93507DF2}"/>
          </ac:picMkLst>
        </pc:picChg>
        <pc:picChg chg="add del mod">
          <ac:chgData name="Frank Bauernoeppel" userId="08e9d1d1b3ac9846" providerId="LiveId" clId="{565BA6EC-5A4B-4C61-9352-E8328A0A48A5}" dt="2025-04-06T11:05:48.139" v="1155" actId="478"/>
          <ac:picMkLst>
            <pc:docMk/>
            <pc:sldMk cId="560359088" sldId="275"/>
            <ac:picMk id="6" creationId="{6A1AFA95-8833-F1EC-2518-44DD509FB827}"/>
          </ac:picMkLst>
        </pc:picChg>
        <pc:picChg chg="add del mod">
          <ac:chgData name="Frank Bauernoeppel" userId="08e9d1d1b3ac9846" providerId="LiveId" clId="{565BA6EC-5A4B-4C61-9352-E8328A0A48A5}" dt="2025-04-06T11:07:15.132" v="1157" actId="478"/>
          <ac:picMkLst>
            <pc:docMk/>
            <pc:sldMk cId="560359088" sldId="275"/>
            <ac:picMk id="8" creationId="{AE936522-7F8B-0184-6BFF-8CB47A68ACAE}"/>
          </ac:picMkLst>
        </pc:picChg>
        <pc:picChg chg="add del mod">
          <ac:chgData name="Frank Bauernoeppel" userId="08e9d1d1b3ac9846" providerId="LiveId" clId="{565BA6EC-5A4B-4C61-9352-E8328A0A48A5}" dt="2025-04-06T11:08:24.989" v="1160" actId="478"/>
          <ac:picMkLst>
            <pc:docMk/>
            <pc:sldMk cId="560359088" sldId="275"/>
            <ac:picMk id="12" creationId="{AF97D4EC-59B7-C399-D0B0-F4963DCABB41}"/>
          </ac:picMkLst>
        </pc:picChg>
        <pc:picChg chg="add del mod">
          <ac:chgData name="Frank Bauernoeppel" userId="08e9d1d1b3ac9846" providerId="LiveId" clId="{565BA6EC-5A4B-4C61-9352-E8328A0A48A5}" dt="2025-04-06T11:22:43.094" v="1169" actId="478"/>
          <ac:picMkLst>
            <pc:docMk/>
            <pc:sldMk cId="560359088" sldId="275"/>
            <ac:picMk id="16" creationId="{63B4CFBB-BC36-4650-AC17-7D327ED1DA36}"/>
          </ac:picMkLst>
        </pc:picChg>
        <pc:picChg chg="add mod">
          <ac:chgData name="Frank Bauernoeppel" userId="08e9d1d1b3ac9846" providerId="LiveId" clId="{565BA6EC-5A4B-4C61-9352-E8328A0A48A5}" dt="2025-04-06T11:23:11.087" v="1170"/>
          <ac:picMkLst>
            <pc:docMk/>
            <pc:sldMk cId="560359088" sldId="275"/>
            <ac:picMk id="20" creationId="{22F70671-FB9F-0791-956E-F4468E60DCDC}"/>
          </ac:picMkLst>
        </pc:picChg>
        <pc:cxnChg chg="add mod">
          <ac:chgData name="Frank Bauernoeppel" userId="08e9d1d1b3ac9846" providerId="LiveId" clId="{565BA6EC-5A4B-4C61-9352-E8328A0A48A5}" dt="2025-04-06T13:28:48.539" v="1407" actId="13822"/>
          <ac:cxnSpMkLst>
            <pc:docMk/>
            <pc:sldMk cId="560359088" sldId="275"/>
            <ac:cxnSpMk id="7" creationId="{19121323-7323-902C-A3FD-C39497BA8326}"/>
          </ac:cxnSpMkLst>
        </pc:cxnChg>
      </pc:sldChg>
      <pc:sldChg chg="addSp delSp modSp new del ord">
        <pc:chgData name="Frank Bauernoeppel" userId="08e9d1d1b3ac9846" providerId="LiveId" clId="{565BA6EC-5A4B-4C61-9352-E8328A0A48A5}" dt="2025-04-01T16:44:37.722" v="515" actId="47"/>
        <pc:sldMkLst>
          <pc:docMk/>
          <pc:sldMk cId="1915095413" sldId="275"/>
        </pc:sldMkLst>
      </pc:sldChg>
      <pc:sldChg chg="addSp modSp new del">
        <pc:chgData name="Frank Bauernoeppel" userId="08e9d1d1b3ac9846" providerId="LiveId" clId="{565BA6EC-5A4B-4C61-9352-E8328A0A48A5}" dt="2025-04-01T16:47:54.805" v="528" actId="47"/>
        <pc:sldMkLst>
          <pc:docMk/>
          <pc:sldMk cId="2034794113" sldId="275"/>
        </pc:sldMkLst>
      </pc:sldChg>
      <pc:sldChg chg="addSp delSp modSp new del ord">
        <pc:chgData name="Frank Bauernoeppel" userId="08e9d1d1b3ac9846" providerId="LiveId" clId="{565BA6EC-5A4B-4C61-9352-E8328A0A48A5}" dt="2025-04-01T16:44:37.037" v="514" actId="47"/>
        <pc:sldMkLst>
          <pc:docMk/>
          <pc:sldMk cId="516052800" sldId="276"/>
        </pc:sldMkLst>
      </pc:sldChg>
      <pc:sldChg chg="addSp delSp modSp new mod">
        <pc:chgData name="Frank Bauernoeppel" userId="08e9d1d1b3ac9846" providerId="LiveId" clId="{565BA6EC-5A4B-4C61-9352-E8328A0A48A5}" dt="2025-04-06T13:22:25.482" v="1393" actId="1076"/>
        <pc:sldMkLst>
          <pc:docMk/>
          <pc:sldMk cId="1947585011" sldId="276"/>
        </pc:sldMkLst>
        <pc:spChg chg="mod">
          <ac:chgData name="Frank Bauernoeppel" userId="08e9d1d1b3ac9846" providerId="LiveId" clId="{565BA6EC-5A4B-4C61-9352-E8328A0A48A5}" dt="2025-04-01T16:54:33.851" v="628" actId="20577"/>
          <ac:spMkLst>
            <pc:docMk/>
            <pc:sldMk cId="1947585011" sldId="276"/>
            <ac:spMk id="2" creationId="{9772E7CB-C42E-F71D-A96D-D3C6C5990BBF}"/>
          </ac:spMkLst>
        </pc:spChg>
        <pc:spChg chg="add del mod">
          <ac:chgData name="Frank Bauernoeppel" userId="08e9d1d1b3ac9846" providerId="LiveId" clId="{565BA6EC-5A4B-4C61-9352-E8328A0A48A5}" dt="2025-04-06T11:15:05.899" v="1163"/>
          <ac:spMkLst>
            <pc:docMk/>
            <pc:sldMk cId="1947585011" sldId="276"/>
            <ac:spMk id="5" creationId="{6EE0D5B8-6EB2-BB9B-3D44-270FCF6E442F}"/>
          </ac:spMkLst>
        </pc:spChg>
        <pc:spChg chg="add del mod">
          <ac:chgData name="Frank Bauernoeppel" userId="08e9d1d1b3ac9846" providerId="LiveId" clId="{565BA6EC-5A4B-4C61-9352-E8328A0A48A5}" dt="2025-04-06T11:22:25.502" v="1167"/>
          <ac:spMkLst>
            <pc:docMk/>
            <pc:sldMk cId="1947585011" sldId="276"/>
            <ac:spMk id="12" creationId="{09A3E52A-89E2-B545-9D30-05C651EC8A3B}"/>
          </ac:spMkLst>
        </pc:spChg>
        <pc:graphicFrameChg chg="add del mod modGraphic">
          <ac:chgData name="Frank Bauernoeppel" userId="08e9d1d1b3ac9846" providerId="LiveId" clId="{565BA6EC-5A4B-4C61-9352-E8328A0A48A5}" dt="2025-04-06T13:18:14.625" v="1364" actId="478"/>
          <ac:graphicFrameMkLst>
            <pc:docMk/>
            <pc:sldMk cId="1947585011" sldId="276"/>
            <ac:graphicFrameMk id="3" creationId="{A8EE43EC-A0B6-8D5F-67EA-6FCE17ADD89F}"/>
          </ac:graphicFrameMkLst>
        </pc:graphicFrameChg>
        <pc:graphicFrameChg chg="add mod">
          <ac:chgData name="Frank Bauernoeppel" userId="08e9d1d1b3ac9846" providerId="LiveId" clId="{565BA6EC-5A4B-4C61-9352-E8328A0A48A5}" dt="2025-04-06T08:59:10.170" v="1049"/>
          <ac:graphicFrameMkLst>
            <pc:docMk/>
            <pc:sldMk cId="1947585011" sldId="276"/>
            <ac:graphicFrameMk id="3" creationId="{C8836A96-AA12-DC79-5EAC-0B99F868F229}"/>
          </ac:graphicFrameMkLst>
        </pc:graphicFrameChg>
        <pc:graphicFrameChg chg="add mod">
          <ac:chgData name="Frank Bauernoeppel" userId="08e9d1d1b3ac9846" providerId="LiveId" clId="{565BA6EC-5A4B-4C61-9352-E8328A0A48A5}" dt="2025-04-06T13:22:25.482" v="1393" actId="1076"/>
          <ac:graphicFrameMkLst>
            <pc:docMk/>
            <pc:sldMk cId="1947585011" sldId="276"/>
            <ac:graphicFrameMk id="5" creationId="{671F41A0-09AE-1E1D-5CC6-2DA1F593BB8E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6T09:00:02.941" v="1055" actId="21"/>
          <ac:graphicFrameMkLst>
            <pc:docMk/>
            <pc:sldMk cId="1947585011" sldId="276"/>
            <ac:graphicFrameMk id="5" creationId="{73990136-E746-551B-E11E-42543AFDB363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6T13:07:57.956" v="1295" actId="21"/>
          <ac:graphicFrameMkLst>
            <pc:docMk/>
            <pc:sldMk cId="1947585011" sldId="276"/>
            <ac:graphicFrameMk id="7" creationId="{0F947590-2B86-86F7-FCE2-69506104C948}"/>
          </ac:graphicFrameMkLst>
        </pc:graphicFrameChg>
        <pc:picChg chg="add del mod">
          <ac:chgData name="Frank Bauernoeppel" userId="08e9d1d1b3ac9846" providerId="LiveId" clId="{565BA6EC-5A4B-4C61-9352-E8328A0A48A5}" dt="2025-04-06T11:15:02.840" v="1162" actId="478"/>
          <ac:picMkLst>
            <pc:docMk/>
            <pc:sldMk cId="1947585011" sldId="276"/>
            <ac:picMk id="6" creationId="{FA35A78B-AA05-F2CF-72B2-C48133449D97}"/>
          </ac:picMkLst>
        </pc:picChg>
        <pc:picChg chg="add del mod">
          <ac:chgData name="Frank Bauernoeppel" userId="08e9d1d1b3ac9846" providerId="LiveId" clId="{565BA6EC-5A4B-4C61-9352-E8328A0A48A5}" dt="2025-04-06T11:22:21.556" v="1166" actId="478"/>
          <ac:picMkLst>
            <pc:docMk/>
            <pc:sldMk cId="1947585011" sldId="276"/>
            <ac:picMk id="10" creationId="{174A43BA-8EBC-9CCB-A4E0-FB51A72D7ECC}"/>
          </ac:picMkLst>
        </pc:picChg>
        <pc:picChg chg="add mod">
          <ac:chgData name="Frank Bauernoeppel" userId="08e9d1d1b3ac9846" providerId="LiveId" clId="{565BA6EC-5A4B-4C61-9352-E8328A0A48A5}" dt="2025-04-06T11:22:25.502" v="1167"/>
          <ac:picMkLst>
            <pc:docMk/>
            <pc:sldMk cId="1947585011" sldId="276"/>
            <ac:picMk id="14" creationId="{0C865E6E-F985-D0D5-7D1A-36A7F7C2BE79}"/>
          </ac:picMkLst>
        </pc:picChg>
        <pc:cxnChg chg="add del mod">
          <ac:chgData name="Frank Bauernoeppel" userId="08e9d1d1b3ac9846" providerId="LiveId" clId="{565BA6EC-5A4B-4C61-9352-E8328A0A48A5}" dt="2025-04-06T13:06:40.037" v="1293" actId="478"/>
          <ac:cxnSpMkLst>
            <pc:docMk/>
            <pc:sldMk cId="1947585011" sldId="276"/>
            <ac:cxnSpMk id="9" creationId="{F981BA12-0E37-E255-2407-81558DCD27E3}"/>
          </ac:cxnSpMkLst>
        </pc:cxnChg>
      </pc:sldChg>
      <pc:sldChg chg="addSp delSp modSp new mod">
        <pc:chgData name="Frank Bauernoeppel" userId="08e9d1d1b3ac9846" providerId="LiveId" clId="{565BA6EC-5A4B-4C61-9352-E8328A0A48A5}" dt="2025-04-06T13:22:44.131" v="1395" actId="1076"/>
        <pc:sldMkLst>
          <pc:docMk/>
          <pc:sldMk cId="4049144370" sldId="277"/>
        </pc:sldMkLst>
        <pc:spChg chg="mod">
          <ac:chgData name="Frank Bauernoeppel" userId="08e9d1d1b3ac9846" providerId="LiveId" clId="{565BA6EC-5A4B-4C61-9352-E8328A0A48A5}" dt="2025-04-01T16:54:56.109" v="646" actId="20577"/>
          <ac:spMkLst>
            <pc:docMk/>
            <pc:sldMk cId="4049144370" sldId="277"/>
            <ac:spMk id="2" creationId="{72C56AC4-E908-379F-D79F-88AFD65CBBAC}"/>
          </ac:spMkLst>
        </pc:spChg>
        <pc:spChg chg="add del mod">
          <ac:chgData name="Frank Bauernoeppel" userId="08e9d1d1b3ac9846" providerId="LiveId" clId="{565BA6EC-5A4B-4C61-9352-E8328A0A48A5}" dt="2025-04-06T11:21:28.320" v="1165"/>
          <ac:spMkLst>
            <pc:docMk/>
            <pc:sldMk cId="4049144370" sldId="277"/>
            <ac:spMk id="7" creationId="{C27ADBD3-69E2-0D57-BA9F-DB019B464931}"/>
          </ac:spMkLst>
        </pc:spChg>
        <pc:graphicFrameChg chg="add mod">
          <ac:chgData name="Frank Bauernoeppel" userId="08e9d1d1b3ac9846" providerId="LiveId" clId="{565BA6EC-5A4B-4C61-9352-E8328A0A48A5}" dt="2025-04-06T13:14:02.417" v="1323" actId="1076"/>
          <ac:graphicFrameMkLst>
            <pc:docMk/>
            <pc:sldMk cId="4049144370" sldId="277"/>
            <ac:graphicFrameMk id="3" creationId="{BF9C2089-FF69-343F-2BD3-F942D977CD55}"/>
          </ac:graphicFrameMkLst>
        </pc:graphicFrameChg>
        <pc:graphicFrameChg chg="add mod modGraphic">
          <ac:chgData name="Frank Bauernoeppel" userId="08e9d1d1b3ac9846" providerId="LiveId" clId="{565BA6EC-5A4B-4C61-9352-E8328A0A48A5}" dt="2025-04-02T17:10:52.196" v="987" actId="1076"/>
          <ac:graphicFrameMkLst>
            <pc:docMk/>
            <pc:sldMk cId="4049144370" sldId="277"/>
            <ac:graphicFrameMk id="5" creationId="{E1A7C772-A6BC-22E9-4EDD-DBD09C2806B6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6T13:18:17.756" v="1365" actId="478"/>
          <ac:graphicFrameMkLst>
            <pc:docMk/>
            <pc:sldMk cId="4049144370" sldId="277"/>
            <ac:graphicFrameMk id="6" creationId="{4F1655F8-D693-077D-D3F9-A69F06ECEBA9}"/>
          </ac:graphicFrameMkLst>
        </pc:graphicFrameChg>
        <pc:graphicFrameChg chg="add mod">
          <ac:chgData name="Frank Bauernoeppel" userId="08e9d1d1b3ac9846" providerId="LiveId" clId="{565BA6EC-5A4B-4C61-9352-E8328A0A48A5}" dt="2025-04-06T13:22:44.131" v="1395" actId="1076"/>
          <ac:graphicFrameMkLst>
            <pc:docMk/>
            <pc:sldMk cId="4049144370" sldId="277"/>
            <ac:graphicFrameMk id="7" creationId="{32801172-3604-B02E-790E-963E0CC5D234}"/>
          </ac:graphicFrameMkLst>
        </pc:graphicFrameChg>
        <pc:picChg chg="add del mod">
          <ac:chgData name="Frank Bauernoeppel" userId="08e9d1d1b3ac9846" providerId="LiveId" clId="{565BA6EC-5A4B-4C61-9352-E8328A0A48A5}" dt="2025-04-06T11:21:24.866" v="1164" actId="478"/>
          <ac:picMkLst>
            <pc:docMk/>
            <pc:sldMk cId="4049144370" sldId="277"/>
            <ac:picMk id="6" creationId="{957C8FBB-F7E5-C582-9486-66092419738C}"/>
          </ac:picMkLst>
        </pc:picChg>
        <pc:picChg chg="add mod">
          <ac:chgData name="Frank Bauernoeppel" userId="08e9d1d1b3ac9846" providerId="LiveId" clId="{565BA6EC-5A4B-4C61-9352-E8328A0A48A5}" dt="2025-04-06T13:17:05.961" v="1348" actId="1076"/>
          <ac:picMkLst>
            <pc:docMk/>
            <pc:sldMk cId="4049144370" sldId="277"/>
            <ac:picMk id="9" creationId="{5337C9DD-2E6D-D726-1063-2448B0B128EE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6.306" v="513" actId="47"/>
        <pc:sldMkLst>
          <pc:docMk/>
          <pc:sldMk cId="4143793762" sldId="277"/>
        </pc:sldMkLst>
      </pc:sldChg>
      <pc:sldChg chg="addSp delSp modSp new mod">
        <pc:chgData name="Frank Bauernoeppel" userId="08e9d1d1b3ac9846" providerId="LiveId" clId="{565BA6EC-5A4B-4C61-9352-E8328A0A48A5}" dt="2025-04-06T11:36:39.581" v="1181"/>
        <pc:sldMkLst>
          <pc:docMk/>
          <pc:sldMk cId="978279655" sldId="278"/>
        </pc:sldMkLst>
        <pc:spChg chg="mod">
          <ac:chgData name="Frank Bauernoeppel" userId="08e9d1d1b3ac9846" providerId="LiveId" clId="{565BA6EC-5A4B-4C61-9352-E8328A0A48A5}" dt="2025-04-01T16:55:27.161" v="682" actId="20577"/>
          <ac:spMkLst>
            <pc:docMk/>
            <pc:sldMk cId="978279655" sldId="278"/>
            <ac:spMk id="2" creationId="{343BE5BB-161E-B033-6E2C-43010967F462}"/>
          </ac:spMkLst>
        </pc:spChg>
        <pc:spChg chg="add del mod">
          <ac:chgData name="Frank Bauernoeppel" userId="08e9d1d1b3ac9846" providerId="LiveId" clId="{565BA6EC-5A4B-4C61-9352-E8328A0A48A5}" dt="2025-04-06T11:36:39.581" v="1181"/>
          <ac:spMkLst>
            <pc:docMk/>
            <pc:sldMk cId="978279655" sldId="278"/>
            <ac:spMk id="7" creationId="{E6B05009-57F4-BE30-41B2-727E9CAC0313}"/>
          </ac:spMkLst>
        </pc:spChg>
        <pc:graphicFrameChg chg="add mod modGraphic">
          <ac:chgData name="Frank Bauernoeppel" userId="08e9d1d1b3ac9846" providerId="LiveId" clId="{565BA6EC-5A4B-4C61-9352-E8328A0A48A5}" dt="2025-04-02T09:02:44.267" v="832" actId="14734"/>
          <ac:graphicFrameMkLst>
            <pc:docMk/>
            <pc:sldMk cId="978279655" sldId="278"/>
            <ac:graphicFrameMk id="5" creationId="{6BFB20CD-A710-8545-960C-1230698F1FEB}"/>
          </ac:graphicFrameMkLst>
        </pc:graphicFrameChg>
        <pc:picChg chg="add del mod">
          <ac:chgData name="Frank Bauernoeppel" userId="08e9d1d1b3ac9846" providerId="LiveId" clId="{565BA6EC-5A4B-4C61-9352-E8328A0A48A5}" dt="2025-04-06T11:36:35.767" v="1180" actId="478"/>
          <ac:picMkLst>
            <pc:docMk/>
            <pc:sldMk cId="978279655" sldId="278"/>
            <ac:picMk id="6" creationId="{02CCF42D-D9F3-B439-71B5-05071E506FE6}"/>
          </ac:picMkLst>
        </pc:picChg>
        <pc:picChg chg="add mod">
          <ac:chgData name="Frank Bauernoeppel" userId="08e9d1d1b3ac9846" providerId="LiveId" clId="{565BA6EC-5A4B-4C61-9352-E8328A0A48A5}" dt="2025-04-06T11:36:39.581" v="1181"/>
          <ac:picMkLst>
            <pc:docMk/>
            <pc:sldMk cId="978279655" sldId="278"/>
            <ac:picMk id="9" creationId="{C704110C-CEB6-E8DA-E769-D63DB2A5D947}"/>
          </ac:picMkLst>
        </pc:picChg>
      </pc:sldChg>
      <pc:sldChg chg="addSp delSp modSp new del mod ord">
        <pc:chgData name="Frank Bauernoeppel" userId="08e9d1d1b3ac9846" providerId="LiveId" clId="{565BA6EC-5A4B-4C61-9352-E8328A0A48A5}" dt="2025-04-01T16:44:35.152" v="512" actId="47"/>
        <pc:sldMkLst>
          <pc:docMk/>
          <pc:sldMk cId="1669679926" sldId="278"/>
        </pc:sldMkLst>
      </pc:sldChg>
      <pc:sldChg chg="addSp delSp modSp new mod">
        <pc:chgData name="Frank Bauernoeppel" userId="08e9d1d1b3ac9846" providerId="LiveId" clId="{565BA6EC-5A4B-4C61-9352-E8328A0A48A5}" dt="2025-04-06T13:12:25.623" v="1315" actId="1076"/>
        <pc:sldMkLst>
          <pc:docMk/>
          <pc:sldMk cId="3702994152" sldId="279"/>
        </pc:sldMkLst>
        <pc:spChg chg="mod">
          <ac:chgData name="Frank Bauernoeppel" userId="08e9d1d1b3ac9846" providerId="LiveId" clId="{565BA6EC-5A4B-4C61-9352-E8328A0A48A5}" dt="2025-04-01T16:55:36.576" v="688" actId="20577"/>
          <ac:spMkLst>
            <pc:docMk/>
            <pc:sldMk cId="3702994152" sldId="279"/>
            <ac:spMk id="2" creationId="{D68F6890-E7D1-A087-6620-9E830C1436E4}"/>
          </ac:spMkLst>
        </pc:spChg>
        <pc:spChg chg="add del mod">
          <ac:chgData name="Frank Bauernoeppel" userId="08e9d1d1b3ac9846" providerId="LiveId" clId="{565BA6EC-5A4B-4C61-9352-E8328A0A48A5}" dt="2025-04-06T11:39:49.280" v="1183"/>
          <ac:spMkLst>
            <pc:docMk/>
            <pc:sldMk cId="3702994152" sldId="279"/>
            <ac:spMk id="5" creationId="{B9DD855A-02CE-779E-7635-01FEAA8B8DE8}"/>
          </ac:spMkLst>
        </pc:spChg>
        <pc:spChg chg="add del mod">
          <ac:chgData name="Frank Bauernoeppel" userId="08e9d1d1b3ac9846" providerId="LiveId" clId="{565BA6EC-5A4B-4C61-9352-E8328A0A48A5}" dt="2025-04-06T11:44:55.561" v="1185"/>
          <ac:spMkLst>
            <pc:docMk/>
            <pc:sldMk cId="3702994152" sldId="279"/>
            <ac:spMk id="10" creationId="{60944973-80C0-7E7F-FF82-E5BAD837DEAC}"/>
          </ac:spMkLst>
        </pc:spChg>
        <pc:spChg chg="add del mod">
          <ac:chgData name="Frank Bauernoeppel" userId="08e9d1d1b3ac9846" providerId="LiveId" clId="{565BA6EC-5A4B-4C61-9352-E8328A0A48A5}" dt="2025-04-06T12:02:14.500" v="1223"/>
          <ac:spMkLst>
            <pc:docMk/>
            <pc:sldMk cId="3702994152" sldId="279"/>
            <ac:spMk id="14" creationId="{0079D5C9-F08E-F4B4-CEED-4A20E3860A4A}"/>
          </ac:spMkLst>
        </pc:spChg>
        <pc:graphicFrameChg chg="add mod">
          <ac:chgData name="Frank Bauernoeppel" userId="08e9d1d1b3ac9846" providerId="LiveId" clId="{565BA6EC-5A4B-4C61-9352-E8328A0A48A5}" dt="2025-04-06T13:12:25.623" v="1315" actId="1076"/>
          <ac:graphicFrameMkLst>
            <pc:docMk/>
            <pc:sldMk cId="3702994152" sldId="279"/>
            <ac:graphicFrameMk id="3" creationId="{6490D48B-2453-EFAD-AA51-6D89962431EC}"/>
          </ac:graphicFrameMkLst>
        </pc:graphicFrameChg>
        <pc:picChg chg="add del mod">
          <ac:chgData name="Frank Bauernoeppel" userId="08e9d1d1b3ac9846" providerId="LiveId" clId="{565BA6EC-5A4B-4C61-9352-E8328A0A48A5}" dt="2025-04-06T11:39:46.509" v="1182" actId="478"/>
          <ac:picMkLst>
            <pc:docMk/>
            <pc:sldMk cId="3702994152" sldId="279"/>
            <ac:picMk id="6" creationId="{DFCDDB9E-8167-BDD3-CF58-1C658B8A0A04}"/>
          </ac:picMkLst>
        </pc:picChg>
        <pc:picChg chg="add del mod">
          <ac:chgData name="Frank Bauernoeppel" userId="08e9d1d1b3ac9846" providerId="LiveId" clId="{565BA6EC-5A4B-4C61-9352-E8328A0A48A5}" dt="2025-04-06T11:44:37.005" v="1184" actId="478"/>
          <ac:picMkLst>
            <pc:docMk/>
            <pc:sldMk cId="3702994152" sldId="279"/>
            <ac:picMk id="8" creationId="{46B30654-6D29-3E73-2716-ED27518A8678}"/>
          </ac:picMkLst>
        </pc:picChg>
        <pc:picChg chg="add del mod">
          <ac:chgData name="Frank Bauernoeppel" userId="08e9d1d1b3ac9846" providerId="LiveId" clId="{565BA6EC-5A4B-4C61-9352-E8328A0A48A5}" dt="2025-04-06T12:02:08.414" v="1222" actId="478"/>
          <ac:picMkLst>
            <pc:docMk/>
            <pc:sldMk cId="3702994152" sldId="279"/>
            <ac:picMk id="12" creationId="{C7D7FD54-6C33-20A7-0D77-C2C77BC555FE}"/>
          </ac:picMkLst>
        </pc:picChg>
        <pc:picChg chg="add mod">
          <ac:chgData name="Frank Bauernoeppel" userId="08e9d1d1b3ac9846" providerId="LiveId" clId="{565BA6EC-5A4B-4C61-9352-E8328A0A48A5}" dt="2025-04-06T12:02:14.500" v="1223"/>
          <ac:picMkLst>
            <pc:docMk/>
            <pc:sldMk cId="3702994152" sldId="279"/>
            <ac:picMk id="16" creationId="{8936B878-75A8-0A3F-D7E8-1539E0285C5F}"/>
          </ac:picMkLst>
        </pc:picChg>
      </pc:sldChg>
      <pc:sldChg chg="addSp delSp modSp new mod">
        <pc:chgData name="Frank Bauernoeppel" userId="08e9d1d1b3ac9846" providerId="LiveId" clId="{565BA6EC-5A4B-4C61-9352-E8328A0A48A5}" dt="2025-04-06T13:12:31.199" v="1316" actId="1076"/>
        <pc:sldMkLst>
          <pc:docMk/>
          <pc:sldMk cId="1282756553" sldId="280"/>
        </pc:sldMkLst>
        <pc:spChg chg="mod">
          <ac:chgData name="Frank Bauernoeppel" userId="08e9d1d1b3ac9846" providerId="LiveId" clId="{565BA6EC-5A4B-4C61-9352-E8328A0A48A5}" dt="2025-04-01T16:55:43.096" v="706" actId="20577"/>
          <ac:spMkLst>
            <pc:docMk/>
            <pc:sldMk cId="1282756553" sldId="280"/>
            <ac:spMk id="2" creationId="{4E18B8DA-9678-185D-3BE0-F6FA47550091}"/>
          </ac:spMkLst>
        </pc:spChg>
        <pc:spChg chg="add del mod">
          <ac:chgData name="Frank Bauernoeppel" userId="08e9d1d1b3ac9846" providerId="LiveId" clId="{565BA6EC-5A4B-4C61-9352-E8328A0A48A5}" dt="2025-04-06T12:00:35.064" v="1221"/>
          <ac:spMkLst>
            <pc:docMk/>
            <pc:sldMk cId="1282756553" sldId="280"/>
            <ac:spMk id="5" creationId="{CE06139D-90DC-7F25-977E-6595DD777F10}"/>
          </ac:spMkLst>
        </pc:spChg>
        <pc:graphicFrameChg chg="add mod">
          <ac:chgData name="Frank Bauernoeppel" userId="08e9d1d1b3ac9846" providerId="LiveId" clId="{565BA6EC-5A4B-4C61-9352-E8328A0A48A5}" dt="2025-04-06T13:12:31.199" v="1316" actId="1076"/>
          <ac:graphicFrameMkLst>
            <pc:docMk/>
            <pc:sldMk cId="1282756553" sldId="280"/>
            <ac:graphicFrameMk id="3" creationId="{1155004D-69D6-16D9-B7FA-8FF4A02C6EB2}"/>
          </ac:graphicFrameMkLst>
        </pc:graphicFrameChg>
        <pc:graphicFrameChg chg="add mod modGraphic">
          <ac:chgData name="Frank Bauernoeppel" userId="08e9d1d1b3ac9846" providerId="LiveId" clId="{565BA6EC-5A4B-4C61-9352-E8328A0A48A5}" dt="2025-04-06T12:23:58.996" v="1237" actId="1076"/>
          <ac:graphicFrameMkLst>
            <pc:docMk/>
            <pc:sldMk cId="1282756553" sldId="280"/>
            <ac:graphicFrameMk id="9" creationId="{2C840757-784B-C6D1-CB16-6DD6ACA463D2}"/>
          </ac:graphicFrameMkLst>
        </pc:graphicFrameChg>
        <pc:graphicFrameChg chg="add mod">
          <ac:chgData name="Frank Bauernoeppel" userId="08e9d1d1b3ac9846" providerId="LiveId" clId="{565BA6EC-5A4B-4C61-9352-E8328A0A48A5}" dt="2025-04-06T12:24:00.928" v="1238"/>
          <ac:graphicFrameMkLst>
            <pc:docMk/>
            <pc:sldMk cId="1282756553" sldId="280"/>
            <ac:graphicFrameMk id="10" creationId="{A0FE4B81-621F-834E-1044-44B0F957EBB0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6T12:49:16.735" v="1269" actId="478"/>
          <ac:graphicFrameMkLst>
            <pc:docMk/>
            <pc:sldMk cId="1282756553" sldId="280"/>
            <ac:graphicFrameMk id="11" creationId="{0850FF33-6E8A-AAA9-F61E-E320A7280266}"/>
          </ac:graphicFrameMkLst>
        </pc:graphicFrameChg>
        <pc:graphicFrameChg chg="add mod">
          <ac:chgData name="Frank Bauernoeppel" userId="08e9d1d1b3ac9846" providerId="LiveId" clId="{565BA6EC-5A4B-4C61-9352-E8328A0A48A5}" dt="2025-04-06T12:49:18.214" v="1270"/>
          <ac:graphicFrameMkLst>
            <pc:docMk/>
            <pc:sldMk cId="1282756553" sldId="280"/>
            <ac:graphicFrameMk id="12" creationId="{30281CAF-C29B-3DBB-F8BE-D5C509FEA62E}"/>
          </ac:graphicFrameMkLst>
        </pc:graphicFrameChg>
        <pc:graphicFrameChg chg="add mod modGraphic">
          <ac:chgData name="Frank Bauernoeppel" userId="08e9d1d1b3ac9846" providerId="LiveId" clId="{565BA6EC-5A4B-4C61-9352-E8328A0A48A5}" dt="2025-04-06T12:50:44.414" v="1286" actId="1076"/>
          <ac:graphicFrameMkLst>
            <pc:docMk/>
            <pc:sldMk cId="1282756553" sldId="280"/>
            <ac:graphicFrameMk id="13" creationId="{ADEFFAB8-B7D9-8485-4248-D1218B8C66EF}"/>
          </ac:graphicFrameMkLst>
        </pc:graphicFrameChg>
        <pc:picChg chg="add del mod">
          <ac:chgData name="Frank Bauernoeppel" userId="08e9d1d1b3ac9846" providerId="LiveId" clId="{565BA6EC-5A4B-4C61-9352-E8328A0A48A5}" dt="2025-04-06T12:00:22.659" v="1220" actId="478"/>
          <ac:picMkLst>
            <pc:docMk/>
            <pc:sldMk cId="1282756553" sldId="280"/>
            <ac:picMk id="6" creationId="{53DA6576-2381-61B3-6DA8-68CC524D13A0}"/>
          </ac:picMkLst>
        </pc:picChg>
        <pc:picChg chg="add mod">
          <ac:chgData name="Frank Bauernoeppel" userId="08e9d1d1b3ac9846" providerId="LiveId" clId="{565BA6EC-5A4B-4C61-9352-E8328A0A48A5}" dt="2025-04-06T12:00:35.064" v="1221"/>
          <ac:picMkLst>
            <pc:docMk/>
            <pc:sldMk cId="1282756553" sldId="280"/>
            <ac:picMk id="8" creationId="{A774E2D2-77D1-A253-A191-A1EB86995A25}"/>
          </ac:picMkLst>
        </pc:picChg>
      </pc:sldChg>
      <pc:sldChg chg="addSp delSp modSp new add del mod">
        <pc:chgData name="Frank Bauernoeppel" userId="08e9d1d1b3ac9846" providerId="LiveId" clId="{565BA6EC-5A4B-4C61-9352-E8328A0A48A5}" dt="2025-04-06T13:13:11.710" v="1320" actId="1076"/>
        <pc:sldMkLst>
          <pc:docMk/>
          <pc:sldMk cId="770961483" sldId="281"/>
        </pc:sldMkLst>
        <pc:spChg chg="add del mod">
          <ac:chgData name="Frank Bauernoeppel" userId="08e9d1d1b3ac9846" providerId="LiveId" clId="{565BA6EC-5A4B-4C61-9352-E8328A0A48A5}" dt="2025-04-06T12:19:45.896" v="1232"/>
          <ac:spMkLst>
            <pc:docMk/>
            <pc:sldMk cId="770961483" sldId="281"/>
            <ac:spMk id="7" creationId="{E66A627D-4DA1-A4C4-BCE3-B34BF8887117}"/>
          </ac:spMkLst>
        </pc:spChg>
        <pc:graphicFrameChg chg="add mod">
          <ac:chgData name="Frank Bauernoeppel" userId="08e9d1d1b3ac9846" providerId="LiveId" clId="{565BA6EC-5A4B-4C61-9352-E8328A0A48A5}" dt="2025-04-06T13:13:11.710" v="1320" actId="1076"/>
          <ac:graphicFrameMkLst>
            <pc:docMk/>
            <pc:sldMk cId="770961483" sldId="281"/>
            <ac:graphicFrameMk id="3" creationId="{0217D451-B762-AF32-3174-31EAE989449E}"/>
          </ac:graphicFrameMkLst>
        </pc:graphicFrameChg>
        <pc:picChg chg="del">
          <ac:chgData name="Frank Bauernoeppel" userId="08e9d1d1b3ac9846" providerId="LiveId" clId="{565BA6EC-5A4B-4C61-9352-E8328A0A48A5}" dt="2025-04-06T12:05:52.901" v="1229" actId="478"/>
          <ac:picMkLst>
            <pc:docMk/>
            <pc:sldMk cId="770961483" sldId="281"/>
            <ac:picMk id="6" creationId="{7F5A6353-CB3E-A1B6-256B-051E5F4FCAED}"/>
          </ac:picMkLst>
        </pc:picChg>
        <pc:picChg chg="add mod">
          <ac:chgData name="Frank Bauernoeppel" userId="08e9d1d1b3ac9846" providerId="LiveId" clId="{565BA6EC-5A4B-4C61-9352-E8328A0A48A5}" dt="2025-04-06T12:19:45.896" v="1232"/>
          <ac:picMkLst>
            <pc:docMk/>
            <pc:sldMk cId="770961483" sldId="281"/>
            <ac:picMk id="9" creationId="{73024C24-78AF-8267-C5B3-1EBF4CA64CDB}"/>
          </ac:picMkLst>
        </pc:picChg>
      </pc:sldChg>
      <pc:sldChg chg="addSp delSp modSp new mod ord">
        <pc:chgData name="Frank Bauernoeppel" userId="08e9d1d1b3ac9846" providerId="LiveId" clId="{565BA6EC-5A4B-4C61-9352-E8328A0A48A5}" dt="2025-04-06T13:12:57.772" v="1318" actId="1076"/>
        <pc:sldMkLst>
          <pc:docMk/>
          <pc:sldMk cId="2175307745" sldId="282"/>
        </pc:sldMkLst>
        <pc:spChg chg="mod">
          <ac:chgData name="Frank Bauernoeppel" userId="08e9d1d1b3ac9846" providerId="LiveId" clId="{565BA6EC-5A4B-4C61-9352-E8328A0A48A5}" dt="2025-04-01T16:56:02.473" v="749" actId="20577"/>
          <ac:spMkLst>
            <pc:docMk/>
            <pc:sldMk cId="2175307745" sldId="282"/>
            <ac:spMk id="2" creationId="{2FA49E13-2530-79FE-812D-2E1A140B0664}"/>
          </ac:spMkLst>
        </pc:spChg>
        <pc:spChg chg="add del mod">
          <ac:chgData name="Frank Bauernoeppel" userId="08e9d1d1b3ac9846" providerId="LiveId" clId="{565BA6EC-5A4B-4C61-9352-E8328A0A48A5}" dt="2025-04-06T12:14:40.579" v="1231"/>
          <ac:spMkLst>
            <pc:docMk/>
            <pc:sldMk cId="2175307745" sldId="282"/>
            <ac:spMk id="5" creationId="{A4C307D5-23DC-76B4-E379-550EC79F8155}"/>
          </ac:spMkLst>
        </pc:spChg>
        <pc:graphicFrameChg chg="add mod">
          <ac:chgData name="Frank Bauernoeppel" userId="08e9d1d1b3ac9846" providerId="LiveId" clId="{565BA6EC-5A4B-4C61-9352-E8328A0A48A5}" dt="2025-04-06T13:12:57.772" v="1318" actId="1076"/>
          <ac:graphicFrameMkLst>
            <pc:docMk/>
            <pc:sldMk cId="2175307745" sldId="282"/>
            <ac:graphicFrameMk id="3" creationId="{4C951A99-0758-18EF-413C-51588E0D0BD0}"/>
          </ac:graphicFrameMkLst>
        </pc:graphicFrameChg>
        <pc:graphicFrameChg chg="add mod">
          <ac:chgData name="Frank Bauernoeppel" userId="08e9d1d1b3ac9846" providerId="LiveId" clId="{565BA6EC-5A4B-4C61-9352-E8328A0A48A5}" dt="2025-04-06T12:05:59.792" v="1230"/>
          <ac:graphicFrameMkLst>
            <pc:docMk/>
            <pc:sldMk cId="2175307745" sldId="282"/>
            <ac:graphicFrameMk id="7" creationId="{8C6E8187-EB1B-C4ED-D49A-A82B61FDD0E9}"/>
          </ac:graphicFrameMkLst>
        </pc:graphicFrameChg>
        <pc:picChg chg="add del mod">
          <ac:chgData name="Frank Bauernoeppel" userId="08e9d1d1b3ac9846" providerId="LiveId" clId="{565BA6EC-5A4B-4C61-9352-E8328A0A48A5}" dt="2025-04-06T12:05:25.820" v="1226" actId="478"/>
          <ac:picMkLst>
            <pc:docMk/>
            <pc:sldMk cId="2175307745" sldId="282"/>
            <ac:picMk id="6" creationId="{A8D0C465-7099-C061-8401-A7E2ACCDA5AC}"/>
          </ac:picMkLst>
        </pc:picChg>
        <pc:picChg chg="add mod">
          <ac:chgData name="Frank Bauernoeppel" userId="08e9d1d1b3ac9846" providerId="LiveId" clId="{565BA6EC-5A4B-4C61-9352-E8328A0A48A5}" dt="2025-04-06T12:14:40.579" v="1231"/>
          <ac:picMkLst>
            <pc:docMk/>
            <pc:sldMk cId="2175307745" sldId="282"/>
            <ac:picMk id="9" creationId="{1E9AB372-4427-5B3E-0CC0-771266CF3810}"/>
          </ac:picMkLst>
        </pc:picChg>
      </pc:sldChg>
      <pc:sldChg chg="addSp delSp modSp new mod">
        <pc:chgData name="Frank Bauernoeppel" userId="08e9d1d1b3ac9846" providerId="LiveId" clId="{565BA6EC-5A4B-4C61-9352-E8328A0A48A5}" dt="2025-04-02T14:28:48.032" v="911" actId="20577"/>
        <pc:sldMkLst>
          <pc:docMk/>
          <pc:sldMk cId="2855806291" sldId="283"/>
        </pc:sldMkLst>
        <pc:spChg chg="mod">
          <ac:chgData name="Frank Bauernoeppel" userId="08e9d1d1b3ac9846" providerId="LiveId" clId="{565BA6EC-5A4B-4C61-9352-E8328A0A48A5}" dt="2025-04-02T14:28:48.032" v="911" actId="20577"/>
          <ac:spMkLst>
            <pc:docMk/>
            <pc:sldMk cId="2855806291" sldId="283"/>
            <ac:spMk id="2" creationId="{F1C3F836-EFD6-79D8-F515-A56E2A1D7AE0}"/>
          </ac:spMkLst>
        </pc:spChg>
        <pc:picChg chg="add mod">
          <ac:chgData name="Frank Bauernoeppel" userId="08e9d1d1b3ac9846" providerId="LiveId" clId="{565BA6EC-5A4B-4C61-9352-E8328A0A48A5}" dt="2025-04-02T14:24:37.550" v="872" actId="1076"/>
          <ac:picMkLst>
            <pc:docMk/>
            <pc:sldMk cId="2855806291" sldId="283"/>
            <ac:picMk id="6" creationId="{C041DD21-9709-5C9C-D044-A33982C803EC}"/>
          </ac:picMkLst>
        </pc:picChg>
        <pc:picChg chg="add mod">
          <ac:chgData name="Frank Bauernoeppel" userId="08e9d1d1b3ac9846" providerId="LiveId" clId="{565BA6EC-5A4B-4C61-9352-E8328A0A48A5}" dt="2025-04-02T14:24:34.632" v="871" actId="1076"/>
          <ac:picMkLst>
            <pc:docMk/>
            <pc:sldMk cId="2855806291" sldId="283"/>
            <ac:picMk id="8" creationId="{BD2CEFD6-18DC-2CDB-D5AE-E1FC36BA9345}"/>
          </ac:picMkLst>
        </pc:picChg>
        <pc:picChg chg="add mod">
          <ac:chgData name="Frank Bauernoeppel" userId="08e9d1d1b3ac9846" providerId="LiveId" clId="{565BA6EC-5A4B-4C61-9352-E8328A0A48A5}" dt="2025-04-02T14:28:23.794" v="879" actId="1076"/>
          <ac:picMkLst>
            <pc:docMk/>
            <pc:sldMk cId="2855806291" sldId="283"/>
            <ac:picMk id="10" creationId="{2CD4E9FA-1111-AA19-FB13-B1E9AEF0B1DA}"/>
          </ac:picMkLst>
        </pc:picChg>
        <pc:picChg chg="add mod">
          <ac:chgData name="Frank Bauernoeppel" userId="08e9d1d1b3ac9846" providerId="LiveId" clId="{565BA6EC-5A4B-4C61-9352-E8328A0A48A5}" dt="2025-04-02T14:28:21.193" v="878" actId="1076"/>
          <ac:picMkLst>
            <pc:docMk/>
            <pc:sldMk cId="2855806291" sldId="283"/>
            <ac:picMk id="12" creationId="{2937C4BC-F622-A3CC-5652-10503BCA4F33}"/>
          </ac:picMkLst>
        </pc:picChg>
      </pc:sldChg>
      <pc:sldChg chg="addSp delSp modSp new mod">
        <pc:chgData name="Frank Bauernoeppel" userId="08e9d1d1b3ac9846" providerId="LiveId" clId="{565BA6EC-5A4B-4C61-9352-E8328A0A48A5}" dt="2025-04-02T14:40:57.550" v="974" actId="1076"/>
        <pc:sldMkLst>
          <pc:docMk/>
          <pc:sldMk cId="3524692858" sldId="284"/>
        </pc:sldMkLst>
        <pc:spChg chg="mod">
          <ac:chgData name="Frank Bauernoeppel" userId="08e9d1d1b3ac9846" providerId="LiveId" clId="{565BA6EC-5A4B-4C61-9352-E8328A0A48A5}" dt="2025-04-02T14:29:04.192" v="924" actId="20577"/>
          <ac:spMkLst>
            <pc:docMk/>
            <pc:sldMk cId="3524692858" sldId="284"/>
            <ac:spMk id="2" creationId="{594A63BB-13F0-EEB2-4A7A-BA809D46D7C8}"/>
          </ac:spMkLst>
        </pc:spChg>
        <pc:spChg chg="add mod">
          <ac:chgData name="Frank Bauernoeppel" userId="08e9d1d1b3ac9846" providerId="LiveId" clId="{565BA6EC-5A4B-4C61-9352-E8328A0A48A5}" dt="2025-04-02T14:38:15.964" v="943" actId="1076"/>
          <ac:spMkLst>
            <pc:docMk/>
            <pc:sldMk cId="3524692858" sldId="284"/>
            <ac:spMk id="12" creationId="{B461EE58-0095-9BAA-0621-2CC8D904C37F}"/>
          </ac:spMkLst>
        </pc:spChg>
        <pc:picChg chg="add mod">
          <ac:chgData name="Frank Bauernoeppel" userId="08e9d1d1b3ac9846" providerId="LiveId" clId="{565BA6EC-5A4B-4C61-9352-E8328A0A48A5}" dt="2025-04-02T14:34:54.800" v="927" actId="1076"/>
          <ac:picMkLst>
            <pc:docMk/>
            <pc:sldMk cId="3524692858" sldId="284"/>
            <ac:picMk id="6" creationId="{940323BC-6FFE-0EC0-1440-FCE9664F342E}"/>
          </ac:picMkLst>
        </pc:picChg>
        <pc:picChg chg="add mod">
          <ac:chgData name="Frank Bauernoeppel" userId="08e9d1d1b3ac9846" providerId="LiveId" clId="{565BA6EC-5A4B-4C61-9352-E8328A0A48A5}" dt="2025-04-02T14:40:57.550" v="974" actId="1076"/>
          <ac:picMkLst>
            <pc:docMk/>
            <pc:sldMk cId="3524692858" sldId="284"/>
            <ac:picMk id="14" creationId="{89B8CAFE-72E3-A07E-CDBE-DC2F2C7B2C10}"/>
          </ac:picMkLst>
        </pc:picChg>
      </pc:sldChg>
      <pc:sldChg chg="addSp delSp modSp new mod">
        <pc:chgData name="Frank Bauernoeppel" userId="08e9d1d1b3ac9846" providerId="LiveId" clId="{565BA6EC-5A4B-4C61-9352-E8328A0A48A5}" dt="2025-04-06T11:30:06.068" v="1177"/>
        <pc:sldMkLst>
          <pc:docMk/>
          <pc:sldMk cId="1125311480" sldId="285"/>
        </pc:sldMkLst>
        <pc:spChg chg="mod">
          <ac:chgData name="Frank Bauernoeppel" userId="08e9d1d1b3ac9846" providerId="LiveId" clId="{565BA6EC-5A4B-4C61-9352-E8328A0A48A5}" dt="2025-04-06T09:06:37.212" v="1145" actId="20577"/>
          <ac:spMkLst>
            <pc:docMk/>
            <pc:sldMk cId="1125311480" sldId="285"/>
            <ac:spMk id="2" creationId="{36532118-2463-067E-212D-FC686DC13D5C}"/>
          </ac:spMkLst>
        </pc:spChg>
        <pc:spChg chg="add del mod">
          <ac:chgData name="Frank Bauernoeppel" userId="08e9d1d1b3ac9846" providerId="LiveId" clId="{565BA6EC-5A4B-4C61-9352-E8328A0A48A5}" dt="2025-04-06T11:30:06.068" v="1177"/>
          <ac:spMkLst>
            <pc:docMk/>
            <pc:sldMk cId="1125311480" sldId="285"/>
            <ac:spMk id="5" creationId="{B35F3606-B0DC-7CED-C295-2C7BF4822C8D}"/>
          </ac:spMkLst>
        </pc:spChg>
        <pc:picChg chg="add del mod ord">
          <ac:chgData name="Frank Bauernoeppel" userId="08e9d1d1b3ac9846" providerId="LiveId" clId="{565BA6EC-5A4B-4C61-9352-E8328A0A48A5}" dt="2025-04-06T11:30:02.199" v="1176" actId="478"/>
          <ac:picMkLst>
            <pc:docMk/>
            <pc:sldMk cId="1125311480" sldId="285"/>
            <ac:picMk id="6" creationId="{56E4BF92-9A8B-E6F9-EB11-56DB516CD706}"/>
          </ac:picMkLst>
        </pc:picChg>
        <pc:picChg chg="add mod">
          <ac:chgData name="Frank Bauernoeppel" userId="08e9d1d1b3ac9846" providerId="LiveId" clId="{565BA6EC-5A4B-4C61-9352-E8328A0A48A5}" dt="2025-04-06T11:30:06.068" v="1177"/>
          <ac:picMkLst>
            <pc:docMk/>
            <pc:sldMk cId="1125311480" sldId="285"/>
            <ac:picMk id="8" creationId="{610D94B4-8839-DA17-3DF9-50E08E927D1C}"/>
          </ac:picMkLst>
        </pc:picChg>
      </pc:sldChg>
      <pc:sldChg chg="addSp delSp modSp new mod ord">
        <pc:chgData name="Frank Bauernoeppel" userId="08e9d1d1b3ac9846" providerId="LiveId" clId="{565BA6EC-5A4B-4C61-9352-E8328A0A48A5}" dt="2025-04-06T13:21:52.659" v="1391" actId="1076"/>
        <pc:sldMkLst>
          <pc:docMk/>
          <pc:sldMk cId="1017591190" sldId="286"/>
        </pc:sldMkLst>
        <pc:spChg chg="mod">
          <ac:chgData name="Frank Bauernoeppel" userId="08e9d1d1b3ac9846" providerId="LiveId" clId="{565BA6EC-5A4B-4C61-9352-E8328A0A48A5}" dt="2025-04-06T09:02:43.431" v="1093" actId="20577"/>
          <ac:spMkLst>
            <pc:docMk/>
            <pc:sldMk cId="1017591190" sldId="286"/>
            <ac:spMk id="2" creationId="{5B9677CB-83DD-3788-02E9-827009FD54B0}"/>
          </ac:spMkLst>
        </pc:spChg>
        <pc:spChg chg="del">
          <ac:chgData name="Frank Bauernoeppel" userId="08e9d1d1b3ac9846" providerId="LiveId" clId="{565BA6EC-5A4B-4C61-9352-E8328A0A48A5}" dt="2025-04-06T09:00:27.510" v="1057" actId="478"/>
          <ac:spMkLst>
            <pc:docMk/>
            <pc:sldMk cId="1017591190" sldId="286"/>
            <ac:spMk id="3" creationId="{A886C97D-8F00-7C3D-8EE6-F0E799F86E02}"/>
          </ac:spMkLst>
        </pc:spChg>
        <pc:graphicFrameChg chg="add mod">
          <ac:chgData name="Frank Bauernoeppel" userId="08e9d1d1b3ac9846" providerId="LiveId" clId="{565BA6EC-5A4B-4C61-9352-E8328A0A48A5}" dt="2025-04-06T13:19:19.120" v="1367"/>
          <ac:graphicFrameMkLst>
            <pc:docMk/>
            <pc:sldMk cId="1017591190" sldId="286"/>
            <ac:graphicFrameMk id="3" creationId="{A1085231-5254-35E9-69D1-2851CC5A932D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6T13:19:17.793" v="1366" actId="478"/>
          <ac:graphicFrameMkLst>
            <pc:docMk/>
            <pc:sldMk cId="1017591190" sldId="286"/>
            <ac:graphicFrameMk id="5" creationId="{73990136-E746-551B-E11E-42543AFDB363}"/>
          </ac:graphicFrameMkLst>
        </pc:graphicFrameChg>
        <pc:graphicFrameChg chg="add mod">
          <ac:chgData name="Frank Bauernoeppel" userId="08e9d1d1b3ac9846" providerId="LiveId" clId="{565BA6EC-5A4B-4C61-9352-E8328A0A48A5}" dt="2025-04-06T13:08:14.579" v="1297" actId="1076"/>
          <ac:graphicFrameMkLst>
            <pc:docMk/>
            <pc:sldMk cId="1017591190" sldId="286"/>
            <ac:graphicFrameMk id="7" creationId="{0F947590-2B86-86F7-FCE2-69506104C948}"/>
          </ac:graphicFrameMkLst>
        </pc:graphicFrameChg>
        <pc:graphicFrameChg chg="add mod modGraphic">
          <ac:chgData name="Frank Bauernoeppel" userId="08e9d1d1b3ac9846" providerId="LiveId" clId="{565BA6EC-5A4B-4C61-9352-E8328A0A48A5}" dt="2025-04-06T13:21:52.659" v="1391" actId="1076"/>
          <ac:graphicFrameMkLst>
            <pc:docMk/>
            <pc:sldMk cId="1017591190" sldId="286"/>
            <ac:graphicFrameMk id="8" creationId="{74CDC28E-85CB-0AAD-4A3A-1DAC0BABF6DD}"/>
          </ac:graphicFrameMkLst>
        </pc:graphicFrameChg>
        <pc:picChg chg="add mod ord">
          <ac:chgData name="Frank Bauernoeppel" userId="08e9d1d1b3ac9846" providerId="LiveId" clId="{565BA6EC-5A4B-4C61-9352-E8328A0A48A5}" dt="2025-04-06T13:11:10.402" v="1310" actId="1076"/>
          <ac:picMkLst>
            <pc:docMk/>
            <pc:sldMk cId="1017591190" sldId="286"/>
            <ac:picMk id="6" creationId="{E87EAE4D-8D88-DB71-E98B-7BEE6B462754}"/>
          </ac:picMkLst>
        </pc:picChg>
        <pc:picChg chg="add del mod">
          <ac:chgData name="Frank Bauernoeppel" userId="08e9d1d1b3ac9846" providerId="LiveId" clId="{565BA6EC-5A4B-4C61-9352-E8328A0A48A5}" dt="2025-04-06T11:48:54.806" v="1188" actId="478"/>
          <ac:picMkLst>
            <pc:docMk/>
            <pc:sldMk cId="1017591190" sldId="286"/>
            <ac:picMk id="7" creationId="{035A276E-360A-C3A5-F79B-4664907E8B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F03FC-34B7-40EE-86F2-B739F1051BC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34C7-9774-4D6E-A765-82D642B65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54F85-ADC6-BF11-4E10-1BAFEFAA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EBF2C7-3E50-2C5F-3296-0382C6D1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39E90-D831-A702-3128-5D3C2A0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9E06-579E-4FA4-8887-115257CC5D02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F34B0-A288-5979-8BE8-3FD287F9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0333E-3B39-3BD4-520B-82E47173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74A0-F48A-7F5F-EA20-4BC24BF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F6451-A633-EDE6-4C57-353FAE47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1239-AD1E-A5BB-4EEF-0C4F0BD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26B5-1533-4B15-A0BB-7F2A7752FCFF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FC967-E313-544D-EBC8-09A0178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A80A4-0D96-ECD4-1791-0618C889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8273B-D3D3-4C3C-245A-E48977E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EA4AD-7E14-BA72-03CC-AB3AC65F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71F3C-0FCF-5A22-79FB-5A8A29B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128F-A600-483F-AC48-904EE23D30EB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BE9-409A-591F-5E6F-58D6FDA5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5E3B-44EC-B1E6-390C-EFB3209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6194-9819-8851-9F27-F9B4FCD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5178E-4FD9-468A-908C-131D5B26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FF87F-08FC-82A1-42E2-3DCDF840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7E3-B60D-440A-ADD5-4C81F456D165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13A46-0E39-B3F9-30B3-9633752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4711-30EB-2933-25B7-8CE7FF6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E7932-4BE5-4B17-E919-49162C2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DDBE8-A2B5-4C03-9AB4-4BE852C1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622D9-B5E0-CCF7-CD28-7C8217FF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5FF-F0C3-43C4-9E8E-36EB1AEBF41D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E1D08-11A8-A0DB-D861-C30A6FAB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A622-9541-B974-B54A-2FC6FF5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D137A-2D43-B280-6413-3D5A17FC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BEF-6A7A-AE25-1F71-CD9B5887D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B5406-1A07-B2DF-F595-11F2DF37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259A9-76E0-2E12-B5F5-0D81545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6A36-B186-4BB9-BC28-2D9513AE19E2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45C3F-130E-5477-7790-0B2DEAD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4C666-3669-94AA-BB66-063D784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60706-0940-A1B1-FE36-24D24C79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274E5-0FF8-2E16-8A56-498031BB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1B956-87DE-B044-BD6E-428DD5D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D9B33F-EA22-AD3F-0183-9B4D6504F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1F5012-0644-AE74-A315-FCF74E9F2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77C65-9DE4-C676-FF11-961B5E3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F621-18FC-48E5-900B-39914307F026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343D-53DB-9260-29A9-E060AD0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9B517B-5234-A88D-BE32-5087164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4D6B-A0E9-A69D-5573-F823A156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4674A4-9C20-A524-DF4B-D1CC544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6EF7-D6B2-45B0-8EBF-DD8B0F528AA8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DF427-4362-DC21-1B8E-E992D0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6EBFA-23A9-2B57-326E-2675066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FCD77-B584-CEF8-7181-B8B4687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142F-F565-41AE-8540-3D4026F482E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40830-8236-8B28-3B15-F600838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FBB8B-CF90-3083-3415-0933096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0361-2F15-5201-AE56-965FAE4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162FE-E31E-94F5-FE67-EF784861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FA890-3B68-169C-3DDA-CF43EE71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607C-AD9B-1C9A-F6C5-6A2D5780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F0E7-29FA-4C8C-B91B-42DBFF6481C0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6E250-6A55-42A3-C9BA-5683837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E8CDA-A5E9-297F-391A-57C8C435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CF692-E4AC-9B4A-7FB6-8CA41930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48F158-4D3E-8D25-F0C2-A3FECAE4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FB126-2616-D1FB-1D22-979EA328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8433C-92B3-E0DE-60E5-29E9773A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D34-A8B7-402A-8777-14A043DACB75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06E2D-94FD-F144-EB81-46A206A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4D8E1-AFAC-AC5A-935C-87758B4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DBF5E2-D29C-F7AF-0575-2E14602F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0E0C5-E56C-F28B-60D4-C409860A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684BC-2241-5E85-A2E0-3B64AEFE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3846B-9EA1-4913-9114-800E10AE3175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6CD9C-471B-8BA4-8243-8B446368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EF614-9904-558B-A937-6E8A0FAA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C09-3E7A-F277-75F9-D267B16E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Xetroc</a:t>
            </a:r>
            <a:r>
              <a:rPr lang="en-US" dirty="0"/>
              <a:t>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3D491-DDC8-6437-9FCE-1FE08352A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F.B.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BCEF9-40EF-5E17-4C5F-81B18557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2E7CB-C42E-F71D-A96D-D3C6C599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Decoder &amp; Control Unit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E4087-FA8D-6D41-044F-D87D6B9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10</a:t>
            </a:fld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C865E6E-F985-D0D5-7D1A-36A7F7C2B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150" y="2282031"/>
            <a:ext cx="9791700" cy="3438525"/>
          </a:xfr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71F41A0-09AE-1E1D-5CC6-2DA1F593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65339"/>
              </p:ext>
            </p:extLst>
          </p:nvPr>
        </p:nvGraphicFramePr>
        <p:xfrm>
          <a:off x="838200" y="1360487"/>
          <a:ext cx="4795128" cy="5715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46233795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7695230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093436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0298564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3736627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5735775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33857187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77188561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9250598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143583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239010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729136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7581992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581115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8740035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87330342"/>
                    </a:ext>
                  </a:extLst>
                </a:gridCol>
                <a:gridCol w="67278">
                  <a:extLst>
                    <a:ext uri="{9D8B030D-6E8A-4147-A177-3AD203B41FA5}">
                      <a16:colId xmlns:a16="http://schemas.microsoft.com/office/drawing/2014/main" val="2608726967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584438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12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25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0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6AC4-E908-379F-D79F-88AFD65C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Operands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84DD54-2A79-9A59-1735-04BF132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1A7C772-A6BC-22E9-4EDD-DBD09C28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51337"/>
              </p:ext>
            </p:extLst>
          </p:nvPr>
        </p:nvGraphicFramePr>
        <p:xfrm>
          <a:off x="9419424" y="646906"/>
          <a:ext cx="182880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146553854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8644757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8633795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13430884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77911629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3161814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72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81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71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32667"/>
                  </a:ext>
                </a:extLst>
              </a:tr>
            </a:tbl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337C9DD-2E6D-D726-1063-2448B0B1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4901" y="2139949"/>
            <a:ext cx="9682197" cy="4351338"/>
          </a:xfr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2801172-3604-B02E-790E-963E0CC5D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9152"/>
              </p:ext>
            </p:extLst>
          </p:nvPr>
        </p:nvGraphicFramePr>
        <p:xfrm>
          <a:off x="838200" y="1338261"/>
          <a:ext cx="4795128" cy="5715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11798701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8150481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5190766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57586651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18506459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0792435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20961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55864243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60355731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2079161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58287090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0713932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1354927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6469864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0960315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51249175"/>
                    </a:ext>
                  </a:extLst>
                </a:gridCol>
                <a:gridCol w="67278">
                  <a:extLst>
                    <a:ext uri="{9D8B030D-6E8A-4147-A177-3AD203B41FA5}">
                      <a16:colId xmlns:a16="http://schemas.microsoft.com/office/drawing/2014/main" val="48470615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520403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 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12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4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BE5BB-161E-B033-6E2C-4301096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62F87B-E6D1-F655-5216-BB3F3000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BFB20CD-A710-8545-960C-1230698F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433"/>
              </p:ext>
            </p:extLst>
          </p:nvPr>
        </p:nvGraphicFramePr>
        <p:xfrm>
          <a:off x="9156700" y="646906"/>
          <a:ext cx="1981200" cy="3810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1083971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42134116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3374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30635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20251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17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read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415505"/>
                  </a:ext>
                </a:extLst>
              </a:tr>
            </a:tbl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704110C-CEB6-E8DA-E769-D63DB2A5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52661"/>
            <a:ext cx="10515600" cy="3697265"/>
          </a:xfrm>
        </p:spPr>
      </p:pic>
    </p:spTree>
    <p:extLst>
      <p:ext uri="{BB962C8B-B14F-4D97-AF65-F5344CB8AC3E}">
        <p14:creationId xmlns:p14="http://schemas.microsoft.com/office/powerpoint/2010/main" val="97827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F6890-E7D1-A087-6620-9E830C14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0CFA6A-B476-883C-F886-B0393023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13</a:t>
            </a:fld>
            <a:endParaRPr lang="en-US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8936B878-75A8-0A3F-D7E8-1539E028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4904"/>
            <a:ext cx="10515600" cy="3712779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490D48B-2453-EFAD-AA51-6D8996243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90541"/>
              </p:ext>
            </p:extLst>
          </p:nvPr>
        </p:nvGraphicFramePr>
        <p:xfrm>
          <a:off x="838200" y="1423352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314932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05643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04611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915698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501171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22682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53635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336733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486646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247318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55124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629175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9492054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551815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1346316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440874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2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9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8DA-9678-185D-3BE0-F6FA4755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8AD7C-B2A0-FA14-5400-805EB47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14</a:t>
            </a:fld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74E2D2-77D1-A253-A191-A1EB8699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05491"/>
            <a:ext cx="10515600" cy="3791606"/>
          </a:xfr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DEFFAB8-B7D9-8485-4248-D1218B8C6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58060"/>
              </p:ext>
            </p:extLst>
          </p:nvPr>
        </p:nvGraphicFramePr>
        <p:xfrm>
          <a:off x="7601292" y="154387"/>
          <a:ext cx="4471525" cy="1716405"/>
        </p:xfrm>
        <a:graphic>
          <a:graphicData uri="http://schemas.openxmlformats.org/drawingml/2006/table">
            <a:tbl>
              <a:tblPr/>
              <a:tblGrid>
                <a:gridCol w="152973">
                  <a:extLst>
                    <a:ext uri="{9D8B030D-6E8A-4147-A177-3AD203B41FA5}">
                      <a16:colId xmlns:a16="http://schemas.microsoft.com/office/drawing/2014/main" val="2919515119"/>
                    </a:ext>
                  </a:extLst>
                </a:gridCol>
                <a:gridCol w="152973">
                  <a:extLst>
                    <a:ext uri="{9D8B030D-6E8A-4147-A177-3AD203B41FA5}">
                      <a16:colId xmlns:a16="http://schemas.microsoft.com/office/drawing/2014/main" val="1851765745"/>
                    </a:ext>
                  </a:extLst>
                </a:gridCol>
                <a:gridCol w="152973">
                  <a:extLst>
                    <a:ext uri="{9D8B030D-6E8A-4147-A177-3AD203B41FA5}">
                      <a16:colId xmlns:a16="http://schemas.microsoft.com/office/drawing/2014/main" val="2602266543"/>
                    </a:ext>
                  </a:extLst>
                </a:gridCol>
                <a:gridCol w="152973">
                  <a:extLst>
                    <a:ext uri="{9D8B030D-6E8A-4147-A177-3AD203B41FA5}">
                      <a16:colId xmlns:a16="http://schemas.microsoft.com/office/drawing/2014/main" val="3498935015"/>
                    </a:ext>
                  </a:extLst>
                </a:gridCol>
                <a:gridCol w="777614">
                  <a:extLst>
                    <a:ext uri="{9D8B030D-6E8A-4147-A177-3AD203B41FA5}">
                      <a16:colId xmlns:a16="http://schemas.microsoft.com/office/drawing/2014/main" val="3956272592"/>
                    </a:ext>
                  </a:extLst>
                </a:gridCol>
                <a:gridCol w="1653935">
                  <a:extLst>
                    <a:ext uri="{9D8B030D-6E8A-4147-A177-3AD203B41FA5}">
                      <a16:colId xmlns:a16="http://schemas.microsoft.com/office/drawing/2014/main" val="3973243131"/>
                    </a:ext>
                  </a:extLst>
                </a:gridCol>
                <a:gridCol w="338151">
                  <a:extLst>
                    <a:ext uri="{9D8B030D-6E8A-4147-A177-3AD203B41FA5}">
                      <a16:colId xmlns:a16="http://schemas.microsoft.com/office/drawing/2014/main" val="1263997757"/>
                    </a:ext>
                  </a:extLst>
                </a:gridCol>
                <a:gridCol w="363311">
                  <a:extLst>
                    <a:ext uri="{9D8B030D-6E8A-4147-A177-3AD203B41FA5}">
                      <a16:colId xmlns:a16="http://schemas.microsoft.com/office/drawing/2014/main" val="3362966403"/>
                    </a:ext>
                  </a:extLst>
                </a:gridCol>
                <a:gridCol w="363311">
                  <a:extLst>
                    <a:ext uri="{9D8B030D-6E8A-4147-A177-3AD203B41FA5}">
                      <a16:colId xmlns:a16="http://schemas.microsoft.com/office/drawing/2014/main" val="3041706302"/>
                    </a:ext>
                  </a:extLst>
                </a:gridCol>
                <a:gridCol w="363311">
                  <a:extLst>
                    <a:ext uri="{9D8B030D-6E8A-4147-A177-3AD203B41FA5}">
                      <a16:colId xmlns:a16="http://schemas.microsoft.com/office/drawing/2014/main" val="2017671406"/>
                    </a:ext>
                  </a:extLst>
                </a:gridCol>
              </a:tblGrid>
              <a:tr h="72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 of Flags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637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61123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 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92784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CS or 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Higher or Same (or Carry Set)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5985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CC or 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Lower (or Carry Clear)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71934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Negative (or Minus)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5667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Positive (or Plus)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4556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Overflow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87535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signed Overflow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43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Higher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(C==1) &amp;&amp; (Z!=0)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5491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Lower or same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(C==0) || (Z==0)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7813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Greater Than or 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N==V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39948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Less Than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N!=V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69518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Greater Than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(Z==0) &amp;&amp; (N==V)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5972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Less Than or 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(Z==1) || (N!=V)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6261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Always executed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1796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Never executed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27999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155004D-69D6-16D9-B7FA-8FF4A02C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78555"/>
              </p:ext>
            </p:extLst>
          </p:nvPr>
        </p:nvGraphicFramePr>
        <p:xfrm>
          <a:off x="838200" y="1423353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83222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800746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9962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51370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5033134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09090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508770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559639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773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763185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65416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06659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4365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650305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106462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70944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5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49E13-2530-79FE-812D-2E1A140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to Data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C4CE9C-F3E7-5F96-16A5-EB52FCDA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15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9AB372-4427-5B3E-0CC0-771266CF3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94864"/>
            <a:ext cx="10515600" cy="3612859"/>
          </a:xfr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C6E8187-EB1B-C4ED-D49A-A82B61FD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26795"/>
              </p:ext>
            </p:extLst>
          </p:nvPr>
        </p:nvGraphicFramePr>
        <p:xfrm>
          <a:off x="7632700" y="742156"/>
          <a:ext cx="4344657" cy="571500"/>
        </p:xfrm>
        <a:graphic>
          <a:graphicData uri="http://schemas.openxmlformats.org/drawingml/2006/table">
            <a:tbl>
              <a:tblPr/>
              <a:tblGrid>
                <a:gridCol w="344157">
                  <a:extLst>
                    <a:ext uri="{9D8B030D-6E8A-4147-A177-3AD203B41FA5}">
                      <a16:colId xmlns:a16="http://schemas.microsoft.com/office/drawing/2014/main" val="95808349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816566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5663233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331136117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76801951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844280485"/>
                    </a:ext>
                  </a:extLst>
                </a:gridCol>
                <a:gridCol w="606978">
                  <a:extLst>
                    <a:ext uri="{9D8B030D-6E8A-4147-A177-3AD203B41FA5}">
                      <a16:colId xmlns:a16="http://schemas.microsoft.com/office/drawing/2014/main" val="1126966742"/>
                    </a:ext>
                  </a:extLst>
                </a:gridCol>
                <a:gridCol w="391164">
                  <a:extLst>
                    <a:ext uri="{9D8B030D-6E8A-4147-A177-3AD203B41FA5}">
                      <a16:colId xmlns:a16="http://schemas.microsoft.com/office/drawing/2014/main" val="4068404286"/>
                    </a:ext>
                  </a:extLst>
                </a:gridCol>
                <a:gridCol w="1761486">
                  <a:extLst>
                    <a:ext uri="{9D8B030D-6E8A-4147-A177-3AD203B41FA5}">
                      <a16:colId xmlns:a16="http://schemas.microsoft.com/office/drawing/2014/main" val="11902500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Dout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46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3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 = 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rising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1894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C951A99-0758-18EF-413C-51588E0D0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43321"/>
              </p:ext>
            </p:extLst>
          </p:nvPr>
        </p:nvGraphicFramePr>
        <p:xfrm>
          <a:off x="838200" y="1423352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53491462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79767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240262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12477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13031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096320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947594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164536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1997323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5570138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5707614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28806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556207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3848458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4911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699346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0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0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2A7AB-7CF4-8C17-9AEE-80337605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from Data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FE710-EE45-C3A9-1269-2ADB5FAF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C2F0A89-9473-DD04-2757-672EBEF6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83172"/>
              </p:ext>
            </p:extLst>
          </p:nvPr>
        </p:nvGraphicFramePr>
        <p:xfrm>
          <a:off x="7632700" y="742156"/>
          <a:ext cx="4344657" cy="571500"/>
        </p:xfrm>
        <a:graphic>
          <a:graphicData uri="http://schemas.openxmlformats.org/drawingml/2006/table">
            <a:tbl>
              <a:tblPr/>
              <a:tblGrid>
                <a:gridCol w="344157">
                  <a:extLst>
                    <a:ext uri="{9D8B030D-6E8A-4147-A177-3AD203B41FA5}">
                      <a16:colId xmlns:a16="http://schemas.microsoft.com/office/drawing/2014/main" val="95808349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816566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5663233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331136117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76801951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844280485"/>
                    </a:ext>
                  </a:extLst>
                </a:gridCol>
                <a:gridCol w="606978">
                  <a:extLst>
                    <a:ext uri="{9D8B030D-6E8A-4147-A177-3AD203B41FA5}">
                      <a16:colId xmlns:a16="http://schemas.microsoft.com/office/drawing/2014/main" val="1126966742"/>
                    </a:ext>
                  </a:extLst>
                </a:gridCol>
                <a:gridCol w="391164">
                  <a:extLst>
                    <a:ext uri="{9D8B030D-6E8A-4147-A177-3AD203B41FA5}">
                      <a16:colId xmlns:a16="http://schemas.microsoft.com/office/drawing/2014/main" val="4068404286"/>
                    </a:ext>
                  </a:extLst>
                </a:gridCol>
                <a:gridCol w="1761486">
                  <a:extLst>
                    <a:ext uri="{9D8B030D-6E8A-4147-A177-3AD203B41FA5}">
                      <a16:colId xmlns:a16="http://schemas.microsoft.com/office/drawing/2014/main" val="11902500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Dout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46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3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 = 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rising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1894"/>
                  </a:ext>
                </a:extLst>
              </a:tr>
            </a:tbl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3024C24-78AF-8267-C5B3-1EBF4CA64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217D451-B762-AF32-3174-31EAE9894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54622"/>
              </p:ext>
            </p:extLst>
          </p:nvPr>
        </p:nvGraphicFramePr>
        <p:xfrm>
          <a:off x="838200" y="1423352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28754367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971798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827881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969621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660626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723186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31979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668849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3611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660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758720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5122589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91073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359523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8794668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114717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3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6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12D41FB-F588-B6CA-9070-1ED0FAD0C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6BD1DF2-A4F2-97DC-EAE0-002B705C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00600-1A8B-0BA1-78E5-C59256E1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99E0-DBFB-7AD9-FC5E-D74CDDD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 #&lt;imm8&gt;   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526257-4F02-C745-355A-7EE7EA22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987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7546E00-6EBF-65B8-0B0C-C02BC33FF269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A59BF7C7-F482-95F6-4625-E1FA9706356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Rd. ....imm8 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24EE55-7EDF-20CA-D494-2E77B6E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18</a:t>
            </a:fld>
            <a:endParaRPr lang="en-US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EA233B39-1B08-20B4-44B9-6D269792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208763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FF9-0339-8EF6-CF51-4B4EE75D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E5D6-8597-8D65-3C37-647FA38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695465C-8CCF-00A7-D1BC-02B064D3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9739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68F5CA-6861-42F2-8414-C60A1C9EB912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7CDF7-DF8A-B36F-2F52-4485878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DE9A7-6655-BF8E-0470-7D7AF285B60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0 Rdn ....imm8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A3274DD3-E151-6020-C382-9D3CB9F5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93924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19FA4F-5DB3-A5FB-5547-E5DE36E87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0 and 1 to CPU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900369A-4F0D-FD15-02BC-E8CA470E0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13F004-DBB0-1100-DD6D-B57504A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CF24-44DC-AAF7-E58F-0E9367BD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8C679-3FF6-6FF1-F6EE-8FF0B43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66B2BD8-E185-2506-10D8-B2DD4A321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552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ABD81A9-4709-7CE1-1E2E-B15AFF74B75C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7E1A9-E1FD-43DA-CAEB-FAF7BB2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75378F-672F-5BD8-1CC6-F48C5AAB621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1 Rdn ....imm8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BF880C52-BB0D-1CE6-BF9A-7FF83354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68746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B4F0-056B-86E8-D0A0-8A6A754F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39CD8-82B7-2CAD-1D3C-A071D1F1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&lt;Rd&gt;,&lt;Rm&gt;    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F86DFB2-3BB2-4672-0D11-67658438D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56802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84E406-2B75-EA60-2384-5CD4B44C21A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C1A31-E8E3-C586-7BBD-6AAEA05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630AC3-832A-35CF-9F79-545015034422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00 0 00000  </a:t>
            </a:r>
            <a:r>
              <a:rPr lang="de-DE" sz="18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Rd.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5B0BAE4B-2FBC-EC24-AB5E-C56C167D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99139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5274-6D45-FE95-A0B7-33C7F60A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127-75F5-6174-093E-08EE7FF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&lt;Rd&gt;,&lt;Rn&gt;,&lt;Rm&gt;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D7E92C1-D75F-D5B3-DAB2-8B04D173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9740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D072BED-841B-82A1-985C-94097CBE70E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81789-D207-D5F1-A71C-B9F83B11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850DDB-EEAD-0AD4-D3D5-10932B20497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00 Rm. Rn. Rd.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8593EB28-4018-B110-926C-636FB0FF4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49207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307D-F859-F004-4A24-C97CE375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47E-AB72-9D0D-E643-434BDF1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&lt;Rd&gt;,&lt;Rn&gt;,&lt;Rm&gt;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0F3EAF3-1824-2C3A-492C-8078174E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8603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C070159-78F4-7210-F118-77CA6630AEB1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B14E2-D34F-5FAC-0513-D102478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FE106-88F6-E853-FEA6-674DC29714C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01 Rm. Rn. Rd.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83C48860-4678-8039-C8DF-17429AFA7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89112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04DE-FF12-8AF9-C6ED-6E81950B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6082-E59D-3FEE-C63F-BE78D90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 &lt;Rt&gt;, [SP, #&lt;imm8&gt;]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AE9EE0-8608-B229-FAC2-FFF0DCD2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3738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052AB5-7A08-999B-C9F3-69032946E6F3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8B75-2485-22EB-546B-1460C78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A1ED0C-E0A4-F58D-2F9F-3B7228A4D1AA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Rt. ....imm8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D595D426-821D-21D0-55C9-0216F6D32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21591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1A3-47A1-83DF-7FE8-AC18A398E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B57A8-5E4A-4CC7-96F9-982645C2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&lt;Rt&gt;, [SP, #&lt;imm8&gt;]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1BEE212-1C47-58ED-36D4-B1981948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9661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3F5BC3E-5B6C-3362-33CC-E55F71D3EACA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DDDBA-6361-58A7-13B7-098A0CC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92E80C-6617-0BDC-FB64-C2F8F14F7FB9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0 Rt. ....imm8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6E8CD074-AAF0-4918-A592-F9B29D8E2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86586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00CB-71AA-9197-8A23-F4E6CFCF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A130-400E-172B-270F-B06E3C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Bcc #&lt;simm8&gt;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F9170CC-5A74-49BD-C990-0255D1B6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110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2F621B-260F-9A92-F15B-247CFFAE5B78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D3647-15B8-82F9-C2D9-95F2E19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98FC20-D5F9-0BCA-4FE6-780FF4687BB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cond ...simm8 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831E7545-7E6C-E71C-43B9-DAFE494E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18183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6240-BFAF-409F-3066-90037F06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96379-F47F-AF36-1810-C1B1CB0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 #&lt;simm11&gt;</a:t>
            </a:r>
            <a:endParaRPr lang="en-US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7BDA64-FB16-C3D4-20B7-9F806463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727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66E333F-699E-E646-D6A8-41249AA2C17E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EACC0-3194-76B4-EB15-35B8553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95DD25-2F24-9DA7-8D46-737EED49118D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.....simm11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A3EB94B-B1A0-FCE7-BD09-2FEAFA1A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3160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3F836-EFD6-79D8-F515-A56E2A1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&amp; NAND Gate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738D7-507E-85D6-C91D-58FDD87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41DD21-9709-5C9C-D044-A33982C8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49" y="1925591"/>
            <a:ext cx="2233746" cy="22004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2CEFD6-18DC-2CDB-D5AE-E1FC36BA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65" y="1744043"/>
            <a:ext cx="2915708" cy="2563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D4E9FA-1111-AA19-FB13-B1E9AEF0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027" y="4700541"/>
            <a:ext cx="2233746" cy="9708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937C4BC-F622-A3CC-5652-10503BCA4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560" y="4862048"/>
            <a:ext cx="1948135" cy="6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63BB-13F0-EEB2-4A7A-BA809D46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8267BC-E7F9-1B8D-C2E0-81B1054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0323BC-6FFE-0EC0-1440-FCE9664F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35" y="638172"/>
            <a:ext cx="4309330" cy="558165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461EE58-0095-9BAA-0621-2CC8D904C37F}"/>
              </a:ext>
            </a:extLst>
          </p:cNvPr>
          <p:cNvSpPr txBox="1"/>
          <p:nvPr/>
        </p:nvSpPr>
        <p:spPr>
          <a:xfrm>
            <a:off x="9096699" y="2692185"/>
            <a:ext cx="2414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CarryIn</a:t>
            </a:r>
            <a:r>
              <a:rPr lang="en-US" sz="1200" dirty="0">
                <a:latin typeface="Consolas" panose="020B0609020204030204" pitchFamily="49" charset="0"/>
              </a:rPr>
              <a:t> a b | </a:t>
            </a:r>
            <a:r>
              <a:rPr lang="en-US" sz="1200" dirty="0" err="1">
                <a:latin typeface="Consolas" panose="020B0609020204030204" pitchFamily="49" charset="0"/>
              </a:rPr>
              <a:t>CarryOut</a:t>
            </a:r>
            <a:r>
              <a:rPr lang="en-US" sz="1200" dirty="0">
                <a:latin typeface="Consolas" panose="020B0609020204030204" pitchFamily="49" charset="0"/>
              </a:rPr>
              <a:t> Sum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~~~~~~~~~~~~~~~~~~~~~~~~~~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0 0 |    0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0 1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1 0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1 1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0 0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0 1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1 0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1 1 |    1      1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9B8CAFE-72E3-A07E-CDBE-DC2F2C7B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50" y="427569"/>
            <a:ext cx="1269984" cy="12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32118-2463-067E-212D-FC686DC1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Adder (Carry Ripple Adder)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0EC1D-A9CB-7B79-7DEF-9707E96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5</a:t>
            </a:fld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10D94B4-8839-DA17-3DF9-50E08E92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60315"/>
            <a:ext cx="10515600" cy="4281957"/>
          </a:xfrm>
        </p:spPr>
      </p:pic>
    </p:spTree>
    <p:extLst>
      <p:ext uri="{BB962C8B-B14F-4D97-AF65-F5344CB8AC3E}">
        <p14:creationId xmlns:p14="http://schemas.microsoft.com/office/powerpoint/2010/main" val="11253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0D42E-D307-B4BA-34A5-C4EA182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DC4DE-E611-4009-A413-9A818B6B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AF502DE-61D6-FB11-0773-172D01D3C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62555"/>
              </p:ext>
            </p:extLst>
          </p:nvPr>
        </p:nvGraphicFramePr>
        <p:xfrm>
          <a:off x="4717495" y="748110"/>
          <a:ext cx="2757010" cy="1524000"/>
        </p:xfrm>
        <a:graphic>
          <a:graphicData uri="http://schemas.openxmlformats.org/drawingml/2006/table">
            <a:tbl>
              <a:tblPr/>
              <a:tblGrid>
                <a:gridCol w="889389">
                  <a:extLst>
                    <a:ext uri="{9D8B030D-6E8A-4147-A177-3AD203B41FA5}">
                      <a16:colId xmlns:a16="http://schemas.microsoft.com/office/drawing/2014/main" val="1198834836"/>
                    </a:ext>
                  </a:extLst>
                </a:gridCol>
                <a:gridCol w="335047">
                  <a:extLst>
                    <a:ext uri="{9D8B030D-6E8A-4147-A177-3AD203B41FA5}">
                      <a16:colId xmlns:a16="http://schemas.microsoft.com/office/drawing/2014/main" val="1295570952"/>
                    </a:ext>
                  </a:extLst>
                </a:gridCol>
                <a:gridCol w="376928">
                  <a:extLst>
                    <a:ext uri="{9D8B030D-6E8A-4147-A177-3AD203B41FA5}">
                      <a16:colId xmlns:a16="http://schemas.microsoft.com/office/drawing/2014/main" val="32697541"/>
                    </a:ext>
                  </a:extLst>
                </a:gridCol>
                <a:gridCol w="300147">
                  <a:extLst>
                    <a:ext uri="{9D8B030D-6E8A-4147-A177-3AD203B41FA5}">
                      <a16:colId xmlns:a16="http://schemas.microsoft.com/office/drawing/2014/main" val="74283460"/>
                    </a:ext>
                  </a:extLst>
                </a:gridCol>
                <a:gridCol w="855499">
                  <a:extLst>
                    <a:ext uri="{9D8B030D-6E8A-4147-A177-3AD203B41FA5}">
                      <a16:colId xmlns:a16="http://schemas.microsoft.com/office/drawing/2014/main" val="25667518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2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8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889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68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+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79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–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064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&amp;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1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|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62119"/>
                  </a:ext>
                </a:extLst>
              </a:tr>
            </a:tbl>
          </a:graphicData>
        </a:graphic>
      </p:graphicFrame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B204750-1E26-6326-8623-0DE766DE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300" y="2853531"/>
            <a:ext cx="8153400" cy="2295525"/>
          </a:xfrm>
        </p:spPr>
      </p:pic>
    </p:spTree>
    <p:extLst>
      <p:ext uri="{BB962C8B-B14F-4D97-AF65-F5344CB8AC3E}">
        <p14:creationId xmlns:p14="http://schemas.microsoft.com/office/powerpoint/2010/main" val="13161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FDE76-6360-7D1F-ECA2-F000741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dirty="0"/>
              <a:t>ALU with Accumulator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B95F7-7332-C761-1A58-292A541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7E38E12-51C1-515B-BD5A-07644E41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14061"/>
              </p:ext>
            </p:extLst>
          </p:nvPr>
        </p:nvGraphicFramePr>
        <p:xfrm>
          <a:off x="6630781" y="694958"/>
          <a:ext cx="5391150" cy="1143000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30133646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449045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8065612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6847681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973645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91062446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746774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D-Flipflop (MS)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Q'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19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(used for all registers)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732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666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4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1909"/>
                  </a:ext>
                </a:extLst>
              </a:tr>
            </a:tbl>
          </a:graphicData>
        </a:graphic>
      </p:graphicFrame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5ADE9E1-568C-A21C-7893-CBE2CFA33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300" y="2520156"/>
            <a:ext cx="8153400" cy="2962275"/>
          </a:xfrm>
        </p:spPr>
      </p:pic>
    </p:spTree>
    <p:extLst>
      <p:ext uri="{BB962C8B-B14F-4D97-AF65-F5344CB8AC3E}">
        <p14:creationId xmlns:p14="http://schemas.microsoft.com/office/powerpoint/2010/main" val="33336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C2B2-B97C-D5B1-FEC4-34452A23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with Register File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634116-2CEC-13E2-FA0B-0753619F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8</a:t>
            </a:fld>
            <a:endParaRPr lang="en-US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22F70671-FB9F-0791-956E-F4468E60D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300" y="2615406"/>
            <a:ext cx="8153400" cy="2771775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6D0DCF0-B742-BAB2-578A-037B9350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2249" y="286726"/>
            <a:ext cx="1458351" cy="1787825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121323-7323-902C-A3FD-C39497BA8326}"/>
              </a:ext>
            </a:extLst>
          </p:cNvPr>
          <p:cNvCxnSpPr/>
          <p:nvPr/>
        </p:nvCxnSpPr>
        <p:spPr>
          <a:xfrm flipH="1">
            <a:off x="5162843" y="1885071"/>
            <a:ext cx="2053883" cy="172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5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7EAE4D-8D88-DB71-E98B-7BEE6B46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92" y="2064634"/>
            <a:ext cx="5802168" cy="38984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9677CB-83DD-3788-02E9-827009F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Encoding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2A19C-6C30-D013-DDB0-0F4281AF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0F947590-2B86-86F7-FCE2-69506104C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00994"/>
              </p:ext>
            </p:extLst>
          </p:nvPr>
        </p:nvGraphicFramePr>
        <p:xfrm>
          <a:off x="8610600" y="344887"/>
          <a:ext cx="3219450" cy="9525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37455301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66585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80522888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64640900"/>
                    </a:ext>
                  </a:extLst>
                </a:gridCol>
                <a:gridCol w="1297695">
                  <a:extLst>
                    <a:ext uri="{9D8B030D-6E8A-4147-A177-3AD203B41FA5}">
                      <a16:colId xmlns:a16="http://schemas.microsoft.com/office/drawing/2014/main" val="2915247408"/>
                    </a:ext>
                  </a:extLst>
                </a:gridCol>
                <a:gridCol w="368953">
                  <a:extLst>
                    <a:ext uri="{9D8B030D-6E8A-4147-A177-3AD203B41FA5}">
                      <a16:colId xmlns:a16="http://schemas.microsoft.com/office/drawing/2014/main" val="1803103854"/>
                    </a:ext>
                  </a:extLst>
                </a:gridCol>
                <a:gridCol w="486002">
                  <a:extLst>
                    <a:ext uri="{9D8B030D-6E8A-4147-A177-3AD203B41FA5}">
                      <a16:colId xmlns:a16="http://schemas.microsoft.com/office/drawing/2014/main" val="35773708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RegSrc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RA1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526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PC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38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SP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106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individual bits for 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59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bits 10..8 for all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73084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CDC28E-85CB-0AAD-4A3A-1DAC0BAB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06543"/>
              </p:ext>
            </p:extLst>
          </p:nvPr>
        </p:nvGraphicFramePr>
        <p:xfrm>
          <a:off x="639984" y="1566942"/>
          <a:ext cx="4795128" cy="2286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7446583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625985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3557628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283520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713894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3802554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457306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9972329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923489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4855933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018345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596244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08523257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21912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4163186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75858399"/>
                    </a:ext>
                  </a:extLst>
                </a:gridCol>
                <a:gridCol w="67278">
                  <a:extLst>
                    <a:ext uri="{9D8B030D-6E8A-4147-A177-3AD203B41FA5}">
                      <a16:colId xmlns:a16="http://schemas.microsoft.com/office/drawing/2014/main" val="2416820325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2212095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instruction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encoding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assembler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5964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410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93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5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52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 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03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73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058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LDR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&gt;,[&lt;SP&gt;,#&lt;imm8&gt;]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0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&gt;,[&lt;SP&gt;,#&lt;imm8&gt;]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0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Bcc #&lt;simm8&gt;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554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 #&lt;simm11&gt;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9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Breitbild</PresentationFormat>
  <Paragraphs>1181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Consolas</vt:lpstr>
      <vt:lpstr>Office</vt:lpstr>
      <vt:lpstr>Xetroc 1.0</vt:lpstr>
      <vt:lpstr>From 0 and 1 to CPU</vt:lpstr>
      <vt:lpstr>Inverter &amp; NAND Gate</vt:lpstr>
      <vt:lpstr>1-Bit Adder</vt:lpstr>
      <vt:lpstr>32-Bit Adder (Carry Ripple Adder)</vt:lpstr>
      <vt:lpstr>ALU</vt:lpstr>
      <vt:lpstr>ALU with Accumulator</vt:lpstr>
      <vt:lpstr>ALU with Register File</vt:lpstr>
      <vt:lpstr>Instruction Encoding</vt:lpstr>
      <vt:lpstr>Instruction Decoder &amp; Control Unit</vt:lpstr>
      <vt:lpstr>Immediate Operands</vt:lpstr>
      <vt:lpstr>Instruction Memory</vt:lpstr>
      <vt:lpstr>Branch</vt:lpstr>
      <vt:lpstr>Conditional Branch</vt:lpstr>
      <vt:lpstr>Store to Data Memory</vt:lpstr>
      <vt:lpstr>Load from Data Memory</vt:lpstr>
      <vt:lpstr>Instructions</vt:lpstr>
      <vt:lpstr>MOVS &lt;Rd&gt;, #&lt;imm8&gt;   </vt:lpstr>
      <vt:lpstr>ADDS &lt;Rdn&gt;, #&lt;imm8&gt;   </vt:lpstr>
      <vt:lpstr>SUBS &lt;Rdn&gt;, #&lt;imm8&gt;   </vt:lpstr>
      <vt:lpstr>MOVS &lt;Rd&gt;,&lt;Rm&gt;       </vt:lpstr>
      <vt:lpstr>ADDS &lt;Rd&gt;,&lt;Rn&gt;,&lt;Rm&gt; </vt:lpstr>
      <vt:lpstr>SUBS &lt;Rd&gt;,&lt;Rn&gt;,&lt;Rm&gt; </vt:lpstr>
      <vt:lpstr>LDR &lt;Rt&gt;, [SP, #&lt;imm8&gt;]</vt:lpstr>
      <vt:lpstr>STR &lt;Rt&gt;, [SP, #&lt;imm8&gt;]</vt:lpstr>
      <vt:lpstr>Bcc #&lt;simm8&gt;</vt:lpstr>
      <vt:lpstr>B #&lt;simm11&gt;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Bauernoeppel</dc:creator>
  <cp:lastModifiedBy>Frank Bauernoeppel</cp:lastModifiedBy>
  <cp:revision>1</cp:revision>
  <dcterms:created xsi:type="dcterms:W3CDTF">2025-03-28T17:23:21Z</dcterms:created>
  <dcterms:modified xsi:type="dcterms:W3CDTF">2025-04-06T13:28:55Z</dcterms:modified>
</cp:coreProperties>
</file>