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2C60-86CF-4729-94F9-AF8D04091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E4943-DDC4-4B5F-8B58-6FF7284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1BF7F-F002-4484-AE9F-9E4307C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9E645-916B-4FDE-94A9-559E6EFB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104E0-B75C-4E09-9F38-8DDCC39A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55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D9F18-D327-4365-BAF1-0D41F8C4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C6EDB3-D00A-4BA2-BA94-400E31C4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A255F-9D77-4E63-BB3F-42989B94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74FF06-CFE5-482C-A9F4-998D05E7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F17A7F-1A0D-4928-9BD8-33A5281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447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04192-467C-46A6-9274-A013FA1B3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B8C9F5-638B-45EA-B6CD-D787D5A5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9CD38-8E3E-44DE-AE69-3815AD16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A0232-C849-4E5B-A6EA-B2CE84D3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DEA08-02E6-494C-9EA4-7D98BF84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3070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7A7F1-08EF-42A1-873F-2E88FA5B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BA4C4-6262-45B0-B4E5-F8750F74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6555-7C0F-459D-98BF-BFFD7AED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9848E-CAE5-4C16-B908-AFB90B59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DC6DC-7136-440F-97D1-4035C23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091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BBBD-737B-47BB-AEAE-728CE52B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795E-F99A-4679-A129-476BC637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D2E97-639F-4D3D-AA58-0E98AEF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6816A-332C-4661-A74B-DD3FF5FD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01FFAC-FF72-487A-A3D5-F217669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711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936FC-62DA-4529-A289-E6A433D0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6139F-6A49-4E88-BCEC-A639A3743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40B7E8-D4FA-4865-9012-A25E354E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8C6C3-F7F5-43F6-A080-63B8C1E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7ADC38-F26A-4DE0-9265-8770C392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6994E0-A1E1-4B51-A119-4A13878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16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A2F04-CFFC-432A-8853-CA8B14BE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E39684-2C00-4C21-B0B7-2D8A4ABE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41C552-72B5-4AAF-BE7F-5CD8FEB3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3AD052-0F63-458A-BA88-C8FE2C882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CA93BA-73E4-4311-891D-6C1A79E2A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111DC2-9651-4F79-8DA8-99164BB9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137E99-1722-46F2-BDB0-4B38073D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66BA22-412E-44C6-9432-07FFDC75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092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A5AAE-410D-44F0-8C68-B42F5089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41F042-B357-4E0F-83B8-A10F42EF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9DF64-A056-4A5F-8AA7-1C46C6BB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9BFBAD-79E8-48B6-98CE-289FA1B0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692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9168D7-F997-438E-9C63-8FF336CD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BB04D7-BE3C-493E-B638-2541B051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71947-4E2E-43E6-BE8D-989B82D0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59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C397-502A-4D37-8998-B710DF82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40D93-7542-441E-AC98-48218AB3E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3DB92-2AC5-4885-81B8-98C68884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44E67-A08B-472C-9728-2FB0740C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6A766D-B3C0-4AA2-B2F1-97D3F24F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502B3-EE0B-4D91-A4C3-4B7B1564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10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CB4F2-0E28-454C-A9F0-0EA921E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9D685B-4D5A-482E-BB64-5455954AA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7BF471-12A2-4D8D-A26D-F6ADBDC57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F44B5-128F-44EB-8B42-523D008A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3BDC3-66B7-4041-8DB9-6FD639A0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1F9897-E49B-41AA-9A44-9B6EF544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8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E1942-363C-42CE-930E-3FDD89D5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D321D-99BC-428F-BE21-3526FEF1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0B538-93CA-48C6-B818-0DC92893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2F96-B5C5-4EFF-BE76-2B83945FBD5A}" type="datetimeFigureOut">
              <a:rPr lang="es-EC" smtClean="0"/>
              <a:t>12/8/2020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6FDD7-2C05-4A33-BFD6-FB2E64BC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BBE47-B8DE-4F75-BA84-688581ED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58A0-6AAC-4287-8B01-FD7822F54C1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559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C1BF9-064E-49E7-BC17-068F51436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2BAA78-F596-4247-9CDC-5D9E5DCA2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56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5B39E-62EA-413D-B449-4B9381DFDE6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D9C89-93D0-4CDE-AA9F-3DDAB47E16E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6564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Frank Borja</dc:creator>
  <cp:lastModifiedBy>Frank Borja</cp:lastModifiedBy>
  <cp:revision>2</cp:revision>
  <dcterms:created xsi:type="dcterms:W3CDTF">2020-08-12T23:03:02Z</dcterms:created>
  <dcterms:modified xsi:type="dcterms:W3CDTF">2020-08-12T23:10:32Z</dcterms:modified>
</cp:coreProperties>
</file>