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02E83-ED30-4A01-AE94-44A2DA23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0CC3CF-5310-4203-8389-A1A68FC5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54FDE2-BE67-4546-84A3-C23A5908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34BE9-6CA7-44EE-82F0-B5C899D5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91713-67C1-4AC3-8978-1E1FDE50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09924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B1E23-9DD9-445C-838D-8C021A73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58257-6658-493E-8B3F-CE4E6FD02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1A282-199A-4A63-9E6A-0119DC4F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491C3-B36C-49B0-BBE5-22DBAB88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7EC05-DAB8-4AB0-A16B-3493A3E9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183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E044F9-0960-49C3-A3C3-5DD7702F9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6E105E-DA96-495A-AFEB-F924E76B8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71A513-57CD-47F7-A8AF-F086482A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DF87D0-0F83-4A5A-A4CD-1B5A6AE4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499DB0-32C4-4582-A49E-E0818AB6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70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14FB3-4CCA-4D7D-AB3D-BF2AA70FB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89874-E7E5-46C1-923B-306C38F0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BBEAEF-B42C-41C1-8F0C-D242CB65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3FF81-6F65-42F4-A8EA-CDFEFDC2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BB2EF-BCE3-409D-8308-045C37A7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56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854F-C8D3-4FFF-8116-81ADCB1B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7203B-53E1-4492-ACFB-59F2AA20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B49B89-F895-47C6-8357-57B98C50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ED38CD-5E09-460D-8D24-201C36D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C0457F-9DED-4CC9-94F6-507E07E1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3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8D7AE-C8AD-4274-AE64-AF871D65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7F3BA-96D6-434B-B0C0-B3A25A4B7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5C1324-BDD3-4AD8-9477-30A95DF2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EFFC7-F28A-4A62-9C61-4D1E7516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8BA37D-AF36-4DDC-8945-D568F57F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BC7717-1DA3-4F5B-B46B-92DB2794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377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72FB9-2A4F-4C42-A9EC-C486DE87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A35AE4-C2A2-4933-B9A3-FEA1E706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6054A-23AC-4322-85A4-406C700E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83D7A1-F187-44C6-B183-49EA2F753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AFB556-3D8B-427F-A6B9-0A270B059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24553C-85A7-48A8-B7C5-44535CF3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FC848D-5606-4DCC-A3B9-4456821C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CEA835-2CE7-4C6C-8DCB-9A90D47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07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27668-67C6-423E-8D08-1DF3A176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2376F2-E025-4596-8714-03A7C84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E00366-EE44-46D3-81E3-A1E447E5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BCCFF0-93C1-48BF-B798-5DEFF922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77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9B312-C7AB-44FB-8ABC-D544B7D0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07B994-8677-48E3-83D5-E5CEB6DE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6C084E-73A1-4E6C-8F31-E79467B0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144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4893F-E46C-4009-8615-BEFD9421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07925F-85DB-483F-A0D7-2554EB98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7086EE-695C-44EC-978B-538C3419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AE2ACF-DBD7-48EA-9596-C38B9A7D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1A3763-BA06-4153-AC8A-F8A49EB1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8E70E3-EF6D-4748-92B7-9449C7CC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246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E4173-EA7A-423E-8EF4-B916F17E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5F6A7F-50D9-4AE9-82B5-1DE863B84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F110BB-2C84-48B9-9700-DFEB02F7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94AD16-F6BD-4E15-AF75-A68527B3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7713F1-0543-40C9-874D-C3B63FB8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D46EAE-909A-4A5B-B81A-C51C674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093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1BA39F-B3BF-4071-AC52-2B3F9729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E5A7A6-D376-422E-A94C-E8A9E20A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36AD5-FCDD-4410-A550-AF4608A26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A25A0-F251-41A9-B6A0-DE8AC3BAF7BA}" type="datetimeFigureOut">
              <a:rPr lang="es-EC" smtClean="0"/>
              <a:t>6/7/2020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23C6B-A64F-4519-9845-6E5E2DAFB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5658F-F4A5-46CB-9CE6-3B71E7F49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2BE7-81A5-411F-9D28-42511E05608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67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2E74F-2E8E-4203-AA57-7B4102D4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Editar Diapositiva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53E15F-DFB0-49E0-903C-2D860C76C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Edición e insertar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8760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D677-98A4-43B5-AC8D-28BBDD18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Edición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AF1A4-BA64-4F72-8009-7361CF39F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Agregar</a:t>
            </a:r>
            <a:endParaRPr lang="es-EC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BF292E-16EB-4122-9241-E9C16F0DE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O Eliminar</a:t>
            </a:r>
          </a:p>
        </p:txBody>
      </p:sp>
    </p:spTree>
    <p:extLst>
      <p:ext uri="{BB962C8B-B14F-4D97-AF65-F5344CB8AC3E}">
        <p14:creationId xmlns:p14="http://schemas.microsoft.com/office/powerpoint/2010/main" val="139038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Editar Diapositiva</vt:lpstr>
      <vt:lpstr>Edición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Editar Diapositiva</dc:title>
  <dc:creator>Frank Borja</dc:creator>
  <cp:lastModifiedBy>Frank Borja</cp:lastModifiedBy>
  <cp:revision>1</cp:revision>
  <dcterms:created xsi:type="dcterms:W3CDTF">2020-07-06T17:38:21Z</dcterms:created>
  <dcterms:modified xsi:type="dcterms:W3CDTF">2020-07-06T17:40:31Z</dcterms:modified>
</cp:coreProperties>
</file>