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4"/>
  </p:sldMasterIdLst>
  <p:notesMasterIdLst>
    <p:notesMasterId r:id="rId8"/>
  </p:notesMasterIdLst>
  <p:handoutMasterIdLst>
    <p:handoutMasterId r:id="rId9"/>
  </p:handoutMasterIdLst>
  <p:sldIdLst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DAF324-58DB-41BD-9925-AF02ECE1BAD8}" type="datetime1">
              <a:rPr lang="es-ES" smtClean="0"/>
              <a:t>07/09/2020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4D53AE-2037-4E76-9C56-D930AC0CC471}" type="datetime1">
              <a:rPr lang="es-ES" noProof="0" smtClean="0"/>
              <a:t>07/09/2020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pPr rtl="0"/>
            <a:fld id="{16916062-716F-4BB4-A997-8E8BEE4C9025}" type="datetime1">
              <a:rPr lang="es-ES" noProof="0" smtClean="0"/>
              <a:t>07/09/2020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28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9AD70A-8DAE-432E-8680-A855CCFA5BFA}" type="datetime1">
              <a:rPr lang="es-ES" noProof="0" smtClean="0"/>
              <a:t>07/09/2020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713542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9AD70A-8DAE-432E-8680-A855CCFA5BFA}" type="datetime1">
              <a:rPr lang="es-ES" noProof="0" smtClean="0"/>
              <a:t>07/09/2020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9399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9AD70A-8DAE-432E-8680-A855CCFA5BFA}" type="datetime1">
              <a:rPr lang="es-ES" noProof="0" smtClean="0"/>
              <a:t>07/09/2020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0483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6117B6-5DD5-4008-9779-20B2335D040C}" type="datetime1">
              <a:rPr lang="es-ES" noProof="0" smtClean="0"/>
              <a:t>07/09/2020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38438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9AD70A-8DAE-432E-8680-A855CCFA5BFA}" type="datetime1">
              <a:rPr lang="es-ES" noProof="0" smtClean="0"/>
              <a:t>07/09/2020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331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AA4CDDF-B480-41AC-8B62-ED5C73E838DF}" type="datetime1">
              <a:rPr lang="es-ES" noProof="0" smtClean="0"/>
              <a:t>07/09/2020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739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5A940A-6C10-45AF-87CA-D1B8D38048A9}" type="datetime1">
              <a:rPr lang="es-ES" noProof="0" smtClean="0"/>
              <a:t>07/09/2020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21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CA7AE49-BFB5-4636-863B-91BF70286D45}" type="datetime1">
              <a:rPr lang="es-ES" noProof="0" smtClean="0"/>
              <a:t>07/09/2020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46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9AD70A-8DAE-432E-8680-A855CCFA5BFA}" type="datetime1">
              <a:rPr lang="es-ES" noProof="0" smtClean="0"/>
              <a:t>07/09/2020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356457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6DEBA0E-06BE-4B5A-80C3-062E849A7D60}" type="datetime1">
              <a:rPr lang="es-ES" noProof="0" smtClean="0"/>
              <a:t>07/09/2020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53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5FA2DA-5733-427A-A6E4-F93987852D46}" type="datetime1">
              <a:rPr lang="es-ES" noProof="0" smtClean="0"/>
              <a:t>07/09/2020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4528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5CE9E3D-3ADE-4DF1-A1D9-7E7CC02E5192}" type="datetime1">
              <a:rPr lang="es-ES" noProof="0" smtClean="0"/>
              <a:t>07/09/2020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88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4FC9326-D335-4482-B422-8C82941CA4B0}" type="datetime1">
              <a:rPr lang="es-ES" noProof="0" smtClean="0"/>
              <a:t>07/09/2020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48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30E5112-B9D9-4E8F-BE71-92429ABF0518}" type="datetime1">
              <a:rPr lang="es-ES" noProof="0" smtClean="0"/>
              <a:t>07/09/2020</a:t>
            </a:fld>
            <a:endParaRPr lang="es-E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2916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D0F5DBD-C903-46D8-AEC6-8BE95F985FF8}" type="datetime1">
              <a:rPr lang="es-ES" noProof="0" smtClean="0"/>
              <a:t>07/09/2020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08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2FBBBA-83D3-498E-95D4-92B773A35EDB}" type="datetime1">
              <a:rPr lang="es-ES" noProof="0" smtClean="0"/>
              <a:t>07/09/2020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957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09AD70A-8DAE-432E-8680-A855CCFA5BFA}" type="datetime1">
              <a:rPr lang="es-ES" noProof="0" smtClean="0"/>
              <a:t>07/09/2020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4364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es-ES" sz="6200" dirty="0"/>
              <a:t>Título </a:t>
            </a:r>
            <a:r>
              <a:rPr lang="es-ES" sz="6200" dirty="0" err="1"/>
              <a:t>Lorem</a:t>
            </a:r>
            <a:r>
              <a:rPr lang="es-ES" sz="6200" dirty="0"/>
              <a:t> </a:t>
            </a:r>
            <a:r>
              <a:rPr lang="es-ES" sz="6200" dirty="0" err="1"/>
              <a:t>Ipsum</a:t>
            </a:r>
            <a:endParaRPr lang="es-ES" sz="6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es-ES"/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91572-2B9F-4FF0-939D-7DFA207D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E8AC50-2C6D-4E58-A913-DA3052E92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592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Título </a:t>
            </a:r>
            <a:r>
              <a:rPr lang="es-ES" dirty="0" err="1">
                <a:solidFill>
                  <a:schemeClr val="bg1"/>
                </a:solidFill>
              </a:rPr>
              <a:t>Lorem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Ipsum</a:t>
            </a:r>
            <a:r>
              <a:rPr lang="es-ES" dirty="0">
                <a:solidFill>
                  <a:schemeClr val="bg1"/>
                </a:solidFill>
              </a:rPr>
              <a:t> Dolor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pPr rtl="0"/>
            <a:r>
              <a:rPr lang="es-ES" sz="1800" dirty="0" err="1">
                <a:solidFill>
                  <a:schemeClr val="bg1"/>
                </a:solidFill>
              </a:rPr>
              <a:t>Lorem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err="1">
                <a:solidFill>
                  <a:schemeClr val="bg1"/>
                </a:solidFill>
              </a:rPr>
              <a:t>ipsum</a:t>
            </a:r>
            <a:r>
              <a:rPr lang="es-ES" sz="1800" dirty="0">
                <a:solidFill>
                  <a:schemeClr val="bg1"/>
                </a:solidFill>
              </a:rPr>
              <a:t> dolor </a:t>
            </a:r>
            <a:r>
              <a:rPr lang="es-ES" sz="1800" dirty="0" err="1">
                <a:solidFill>
                  <a:schemeClr val="bg1"/>
                </a:solidFill>
              </a:rPr>
              <a:t>sit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err="1">
                <a:solidFill>
                  <a:schemeClr val="bg1"/>
                </a:solidFill>
              </a:rPr>
              <a:t>amet</a:t>
            </a:r>
            <a:r>
              <a:rPr lang="es-ES" sz="1800" dirty="0">
                <a:solidFill>
                  <a:schemeClr val="bg1"/>
                </a:solidFill>
              </a:rPr>
              <a:t>, </a:t>
            </a:r>
            <a:r>
              <a:rPr lang="es-ES" sz="1800" dirty="0" err="1">
                <a:solidFill>
                  <a:schemeClr val="bg1"/>
                </a:solidFill>
              </a:rPr>
              <a:t>consectetuer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err="1">
                <a:solidFill>
                  <a:schemeClr val="bg1"/>
                </a:solidFill>
              </a:rPr>
              <a:t>adipiscing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err="1">
                <a:solidFill>
                  <a:schemeClr val="bg1"/>
                </a:solidFill>
              </a:rPr>
              <a:t>elit</a:t>
            </a:r>
            <a:r>
              <a:rPr lang="es-ES" sz="1800" dirty="0">
                <a:solidFill>
                  <a:schemeClr val="bg1"/>
                </a:solidFill>
              </a:rPr>
              <a:t>. </a:t>
            </a:r>
            <a:r>
              <a:rPr lang="es-ES" sz="1800" dirty="0" err="1">
                <a:solidFill>
                  <a:schemeClr val="bg1"/>
                </a:solidFill>
              </a:rPr>
              <a:t>Maecenas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err="1">
                <a:solidFill>
                  <a:schemeClr val="bg1"/>
                </a:solidFill>
              </a:rPr>
              <a:t>porttitor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err="1">
                <a:solidFill>
                  <a:schemeClr val="bg1"/>
                </a:solidFill>
              </a:rPr>
              <a:t>congue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err="1">
                <a:solidFill>
                  <a:schemeClr val="bg1"/>
                </a:solidFill>
              </a:rPr>
              <a:t>massa</a:t>
            </a:r>
            <a:r>
              <a:rPr lang="es-ES" sz="1800" dirty="0">
                <a:solidFill>
                  <a:schemeClr val="bg1"/>
                </a:solidFill>
              </a:rPr>
              <a:t>. </a:t>
            </a:r>
            <a:r>
              <a:rPr lang="es-ES" sz="1800" dirty="0" err="1">
                <a:solidFill>
                  <a:schemeClr val="bg1"/>
                </a:solidFill>
              </a:rPr>
              <a:t>Fusce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err="1">
                <a:solidFill>
                  <a:schemeClr val="bg1"/>
                </a:solidFill>
              </a:rPr>
              <a:t>posuere</a:t>
            </a:r>
            <a:r>
              <a:rPr lang="es-ES" sz="1800" dirty="0">
                <a:solidFill>
                  <a:schemeClr val="bg1"/>
                </a:solidFill>
              </a:rPr>
              <a:t>, magna sed pulvinar </a:t>
            </a:r>
            <a:r>
              <a:rPr lang="es-ES" sz="1800" dirty="0" err="1">
                <a:solidFill>
                  <a:schemeClr val="bg1"/>
                </a:solidFill>
              </a:rPr>
              <a:t>ultricies</a:t>
            </a:r>
            <a:r>
              <a:rPr lang="es-ES" sz="1800" dirty="0">
                <a:solidFill>
                  <a:schemeClr val="bg1"/>
                </a:solidFill>
              </a:rPr>
              <a:t>, </a:t>
            </a:r>
            <a:r>
              <a:rPr lang="es-ES" sz="1800" dirty="0" err="1">
                <a:solidFill>
                  <a:schemeClr val="bg1"/>
                </a:solidFill>
              </a:rPr>
              <a:t>purus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err="1">
                <a:solidFill>
                  <a:schemeClr val="bg1"/>
                </a:solidFill>
              </a:rPr>
              <a:t>lectus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err="1">
                <a:solidFill>
                  <a:schemeClr val="bg1"/>
                </a:solidFill>
              </a:rPr>
              <a:t>malesuada</a:t>
            </a:r>
            <a:r>
              <a:rPr lang="es-ES" sz="1800" dirty="0">
                <a:solidFill>
                  <a:schemeClr val="bg1"/>
                </a:solidFill>
              </a:rPr>
              <a:t> libero, </a:t>
            </a:r>
            <a:r>
              <a:rPr lang="es-ES" sz="1800" dirty="0" err="1">
                <a:solidFill>
                  <a:schemeClr val="bg1"/>
                </a:solidFill>
              </a:rPr>
              <a:t>sit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err="1">
                <a:solidFill>
                  <a:schemeClr val="bg1"/>
                </a:solidFill>
              </a:rPr>
              <a:t>amet</a:t>
            </a:r>
            <a:r>
              <a:rPr lang="es-ES" sz="1800" dirty="0">
                <a:solidFill>
                  <a:schemeClr val="bg1"/>
                </a:solidFill>
              </a:rPr>
              <a:t> commodo magna eros quis urna.</a:t>
            </a:r>
          </a:p>
          <a:p>
            <a:pPr rtl="0"/>
            <a:r>
              <a:rPr lang="es-ES" sz="1800" dirty="0">
                <a:solidFill>
                  <a:schemeClr val="bg1"/>
                </a:solidFill>
              </a:rPr>
              <a:t>Nunc </a:t>
            </a:r>
            <a:r>
              <a:rPr lang="es-ES" sz="1800" dirty="0" err="1">
                <a:solidFill>
                  <a:schemeClr val="bg1"/>
                </a:solidFill>
              </a:rPr>
              <a:t>viverra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err="1">
                <a:solidFill>
                  <a:schemeClr val="bg1"/>
                </a:solidFill>
              </a:rPr>
              <a:t>imperdiet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err="1">
                <a:solidFill>
                  <a:schemeClr val="bg1"/>
                </a:solidFill>
              </a:rPr>
              <a:t>enim</a:t>
            </a:r>
            <a:r>
              <a:rPr lang="es-ES" sz="1800" dirty="0">
                <a:solidFill>
                  <a:schemeClr val="bg1"/>
                </a:solidFill>
              </a:rPr>
              <a:t>. </a:t>
            </a:r>
            <a:r>
              <a:rPr lang="es-ES" sz="1800" dirty="0" err="1">
                <a:solidFill>
                  <a:schemeClr val="bg1"/>
                </a:solidFill>
              </a:rPr>
              <a:t>Fusce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err="1">
                <a:solidFill>
                  <a:schemeClr val="bg1"/>
                </a:solidFill>
              </a:rPr>
              <a:t>est</a:t>
            </a:r>
            <a:r>
              <a:rPr lang="es-ES" sz="1800" dirty="0">
                <a:solidFill>
                  <a:schemeClr val="bg1"/>
                </a:solidFill>
              </a:rPr>
              <a:t>. </a:t>
            </a:r>
            <a:r>
              <a:rPr lang="es-ES" sz="1800" dirty="0" err="1">
                <a:solidFill>
                  <a:schemeClr val="bg1"/>
                </a:solidFill>
              </a:rPr>
              <a:t>Vivamus</a:t>
            </a:r>
            <a:r>
              <a:rPr lang="es-ES" sz="1800" dirty="0">
                <a:solidFill>
                  <a:schemeClr val="bg1"/>
                </a:solidFill>
              </a:rPr>
              <a:t> a </a:t>
            </a:r>
            <a:r>
              <a:rPr lang="es-ES" sz="1800" dirty="0" err="1">
                <a:solidFill>
                  <a:schemeClr val="bg1"/>
                </a:solidFill>
              </a:rPr>
              <a:t>tellus</a:t>
            </a:r>
            <a:r>
              <a:rPr lang="es-ES" sz="1800" dirty="0">
                <a:solidFill>
                  <a:schemeClr val="bg1"/>
                </a:solidFill>
              </a:rPr>
              <a:t>.</a:t>
            </a:r>
          </a:p>
          <a:p>
            <a:pPr rtl="0"/>
            <a:r>
              <a:rPr lang="es-ES" sz="1800" dirty="0" err="1">
                <a:solidFill>
                  <a:schemeClr val="bg1"/>
                </a:solidFill>
              </a:rPr>
              <a:t>Pellentesque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err="1">
                <a:solidFill>
                  <a:schemeClr val="bg1"/>
                </a:solidFill>
              </a:rPr>
              <a:t>habitant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err="1">
                <a:solidFill>
                  <a:schemeClr val="bg1"/>
                </a:solidFill>
              </a:rPr>
              <a:t>morbi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err="1">
                <a:solidFill>
                  <a:schemeClr val="bg1"/>
                </a:solidFill>
              </a:rPr>
              <a:t>tristique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err="1">
                <a:solidFill>
                  <a:schemeClr val="bg1"/>
                </a:solidFill>
              </a:rPr>
              <a:t>senectus</a:t>
            </a:r>
            <a:r>
              <a:rPr lang="es-ES" sz="1800" dirty="0">
                <a:solidFill>
                  <a:schemeClr val="bg1"/>
                </a:solidFill>
              </a:rPr>
              <a:t> et </a:t>
            </a:r>
            <a:r>
              <a:rPr lang="es-ES" sz="1800" dirty="0" err="1">
                <a:solidFill>
                  <a:schemeClr val="bg1"/>
                </a:solidFill>
              </a:rPr>
              <a:t>netus</a:t>
            </a:r>
            <a:r>
              <a:rPr lang="es-ES" sz="1800" dirty="0">
                <a:solidFill>
                  <a:schemeClr val="bg1"/>
                </a:solidFill>
              </a:rPr>
              <a:t> et </a:t>
            </a:r>
            <a:r>
              <a:rPr lang="es-ES" sz="1800" dirty="0" err="1">
                <a:solidFill>
                  <a:schemeClr val="bg1"/>
                </a:solidFill>
              </a:rPr>
              <a:t>malesuada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err="1">
                <a:solidFill>
                  <a:schemeClr val="bg1"/>
                </a:solidFill>
              </a:rPr>
              <a:t>fames</a:t>
            </a:r>
            <a:r>
              <a:rPr lang="es-ES" sz="1800" dirty="0">
                <a:solidFill>
                  <a:schemeClr val="bg1"/>
                </a:solidFill>
              </a:rPr>
              <a:t> ac </a:t>
            </a:r>
            <a:r>
              <a:rPr lang="es-ES" sz="1800" dirty="0" err="1">
                <a:solidFill>
                  <a:schemeClr val="bg1"/>
                </a:solidFill>
              </a:rPr>
              <a:t>turpis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err="1">
                <a:solidFill>
                  <a:schemeClr val="bg1"/>
                </a:solidFill>
              </a:rPr>
              <a:t>egestas</a:t>
            </a:r>
            <a:r>
              <a:rPr lang="es-ES" sz="1800" dirty="0">
                <a:solidFill>
                  <a:schemeClr val="bg1"/>
                </a:solidFill>
              </a:rPr>
              <a:t>. </a:t>
            </a:r>
            <a:r>
              <a:rPr lang="es-ES" sz="1800" dirty="0" err="1">
                <a:solidFill>
                  <a:schemeClr val="bg1"/>
                </a:solidFill>
              </a:rPr>
              <a:t>Proin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err="1">
                <a:solidFill>
                  <a:schemeClr val="bg1"/>
                </a:solidFill>
              </a:rPr>
              <a:t>pharetra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err="1">
                <a:solidFill>
                  <a:schemeClr val="bg1"/>
                </a:solidFill>
              </a:rPr>
              <a:t>nonummy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err="1">
                <a:solidFill>
                  <a:schemeClr val="bg1"/>
                </a:solidFill>
              </a:rPr>
              <a:t>pede</a:t>
            </a:r>
            <a:r>
              <a:rPr lang="es-ES" sz="1800" dirty="0">
                <a:solidFill>
                  <a:schemeClr val="bg1"/>
                </a:solidFill>
              </a:rPr>
              <a:t>. Mauris et </a:t>
            </a:r>
            <a:r>
              <a:rPr lang="es-ES" sz="1800" dirty="0" err="1">
                <a:solidFill>
                  <a:schemeClr val="bg1"/>
                </a:solidFill>
              </a:rPr>
              <a:t>orci</a:t>
            </a:r>
            <a:r>
              <a:rPr lang="es-ES" sz="1800" dirty="0">
                <a:solidFill>
                  <a:schemeClr val="bg1"/>
                </a:solidFill>
              </a:rPr>
              <a:t>.</a:t>
            </a:r>
          </a:p>
          <a:p>
            <a:pPr rtl="0"/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</TotalTime>
  <Words>83</Words>
  <Application>Microsoft Office PowerPoint</Application>
  <PresentationFormat>Panorámica</PresentationFormat>
  <Paragraphs>8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Garamond</vt:lpstr>
      <vt:lpstr>Orgánico</vt:lpstr>
      <vt:lpstr>Título Lorem Ipsum</vt:lpstr>
      <vt:lpstr>Presentación de PowerPoint</vt:lpstr>
      <vt:lpstr>Título Lorem Ipsum Dolor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Lorem Ipsum</dc:title>
  <dc:creator>Frank Borja</dc:creator>
  <cp:lastModifiedBy>Frank Borja</cp:lastModifiedBy>
  <cp:revision>3</cp:revision>
  <dcterms:created xsi:type="dcterms:W3CDTF">2020-08-04T22:38:29Z</dcterms:created>
  <dcterms:modified xsi:type="dcterms:W3CDTF">2020-09-07T22:40:44Z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