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2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61A96-C767-47A0-B3D8-DEC851F06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Manejar objetos, girar y voltear</a:t>
            </a:r>
            <a:endParaRPr lang="es-EC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5307F3-13CC-495D-9AAD-E7B625923D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Los objetos que admiten ser girados o volteados son las imágenes y las formas. Aplicaremos un giro cuando queramos rotar la imagen, y voltearemos para crear una imagen reflejo, como la que veríamos si la situáramos frente a un espejo.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3124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DB9CB-3DFE-48F7-B261-A9B9FFDD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Alinea cinco objetos con cada una de las opciones de ordenamiento que se han demostrado en los contenidos.</a:t>
            </a:r>
            <a:endParaRPr lang="es-EC" dirty="0"/>
          </a:p>
        </p:txBody>
      </p:sp>
      <p:pic>
        <p:nvPicPr>
          <p:cNvPr id="1028" name="Picture 4" descr="Definición de Objetos » Concepto en Definición ABC">
            <a:extLst>
              <a:ext uri="{FF2B5EF4-FFF2-40B4-BE49-F238E27FC236}">
                <a16:creationId xmlns:a16="http://schemas.microsoft.com/office/drawing/2014/main" id="{736A2BA9-CA26-4B85-A18E-507A8F3B86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33" b="90000" l="10000" r="90000">
                        <a14:foregroundMark x1="52250" y1="8333" x2="55000" y2="10667"/>
                        <a14:foregroundMark x1="54500" y1="7333" x2="60750" y2="10667"/>
                        <a14:backgroundMark x1="35250" y1="72333" x2="40000" y2="85667"/>
                        <a14:backgroundMark x1="57000" y1="73333" x2="59500" y2="90333"/>
                        <a14:backgroundMark x1="71500" y1="64667" x2="68750" y2="80667"/>
                        <a14:backgroundMark x1="77000" y1="66667" x2="78750" y2="79333"/>
                        <a14:backgroundMark x1="38500" y1="65333" x2="22750" y2="76667"/>
                        <a14:backgroundMark x1="28500" y1="78667" x2="39250" y2="87000"/>
                        <a14:backgroundMark x1="65000" y1="59333" x2="67250" y2="64667"/>
                        <a14:backgroundMark x1="78500" y1="63667" x2="80000" y2="72000"/>
                        <a14:backgroundMark x1="69500" y1="62333" x2="72000" y2="76667"/>
                        <a14:backgroundMark x1="71250" y1="53333" x2="65750" y2="59000"/>
                        <a14:backgroundMark x1="57500" y1="83000" x2="69750" y2="83000"/>
                        <a14:backgroundMark x1="57000" y1="68000" x2="60250" y2="81333"/>
                        <a14:backgroundMark x1="33250" y1="80667" x2="41750" y2="89333"/>
                        <a14:backgroundMark x1="34000" y1="86333" x2="28750" y2="92333"/>
                        <a14:backgroundMark x1="17000" y1="72000" x2="22750" y2="79667"/>
                        <a14:backgroundMark x1="54250" y1="67667" x2="56250" y2="77333"/>
                        <a14:backgroundMark x1="28750" y1="64667" x2="32750" y2="72333"/>
                        <a14:backgroundMark x1="29250" y1="64333" x2="31000" y2="69000"/>
                        <a14:backgroundMark x1="22750" y1="63000" x2="23000" y2="71000"/>
                        <a14:backgroundMark x1="25250" y1="81667" x2="30750" y2="78333"/>
                        <a14:backgroundMark x1="44000" y1="88333" x2="44000" y2="92333"/>
                        <a14:backgroundMark x1="28000" y1="63667" x2="32000" y2="70667"/>
                        <a14:backgroundMark x1="52750" y1="32333" x2="52750" y2="3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8" y="2423676"/>
            <a:ext cx="2196523" cy="164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mbiar la transparencia de los objetos en la app Keynote del Mac ...">
            <a:extLst>
              <a:ext uri="{FF2B5EF4-FFF2-40B4-BE49-F238E27FC236}">
                <a16:creationId xmlns:a16="http://schemas.microsoft.com/office/drawing/2014/main" id="{AFE83EEE-7AB0-42EF-9AF0-E033EEEBC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88" b="89681" l="4921" r="98095">
                        <a14:foregroundMark x1="50635" y1="14742" x2="58254" y2="11671"/>
                        <a14:foregroundMark x1="57619" y1="5774" x2="61746" y2="6265"/>
                        <a14:foregroundMark x1="6667" y1="20639" x2="5079" y2="30467"/>
                        <a14:foregroundMark x1="91111" y1="28133" x2="88254" y2="37101"/>
                        <a14:foregroundMark x1="94603" y1="29975" x2="94127" y2="34398"/>
                        <a14:foregroundMark x1="55873" y1="2211" x2="60476" y2="3071"/>
                        <a14:foregroundMark x1="98095" y1="30467" x2="98095" y2="32187"/>
                        <a14:foregroundMark x1="41429" y1="26904" x2="65714" y2="43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18" y="4245997"/>
            <a:ext cx="1375208" cy="177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ambiar la transparencia de los objetos en la app Keynote del Mac ...">
            <a:extLst>
              <a:ext uri="{FF2B5EF4-FFF2-40B4-BE49-F238E27FC236}">
                <a16:creationId xmlns:a16="http://schemas.microsoft.com/office/drawing/2014/main" id="{29CF8880-0ECB-4422-AF7C-40DC5B5A6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088" b="89681" l="4921" r="98095">
                        <a14:foregroundMark x1="50635" y1="14742" x2="58254" y2="11671"/>
                        <a14:foregroundMark x1="57619" y1="5774" x2="61746" y2="6265"/>
                        <a14:foregroundMark x1="6667" y1="20639" x2="5079" y2="30467"/>
                        <a14:foregroundMark x1="91111" y1="28133" x2="88254" y2="37101"/>
                        <a14:foregroundMark x1="94603" y1="29975" x2="94127" y2="34398"/>
                        <a14:foregroundMark x1="55873" y1="2211" x2="60476" y2="3071"/>
                        <a14:foregroundMark x1="98095" y1="30467" x2="98095" y2="32187"/>
                        <a14:foregroundMark x1="41429" y1="26904" x2="65714" y2="43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69437" y="4245997"/>
            <a:ext cx="1375208" cy="177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cho objetos de deseo para un verano a todo color | Código Único">
            <a:extLst>
              <a:ext uri="{FF2B5EF4-FFF2-40B4-BE49-F238E27FC236}">
                <a16:creationId xmlns:a16="http://schemas.microsoft.com/office/drawing/2014/main" id="{B5994B06-80FA-41CB-BDF6-A9A3DAAB2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376" y="2372543"/>
            <a:ext cx="2635827" cy="164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Ocho objetos de deseo para un verano a todo color | Código Único">
            <a:extLst>
              <a:ext uri="{FF2B5EF4-FFF2-40B4-BE49-F238E27FC236}">
                <a16:creationId xmlns:a16="http://schemas.microsoft.com/office/drawing/2014/main" id="{3409C1A7-8CFF-49D5-A459-786EAB7C1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115412" y="2564277"/>
            <a:ext cx="2069810" cy="12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efinición de Objetos » Concepto en Definición ABC">
            <a:extLst>
              <a:ext uri="{FF2B5EF4-FFF2-40B4-BE49-F238E27FC236}">
                <a16:creationId xmlns:a16="http://schemas.microsoft.com/office/drawing/2014/main" id="{E457F0D0-732B-413E-BE6A-90DF9D36E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33" b="90000" l="10000" r="90000">
                        <a14:foregroundMark x1="52250" y1="8333" x2="55000" y2="10667"/>
                        <a14:foregroundMark x1="54500" y1="7333" x2="60750" y2="10667"/>
                        <a14:backgroundMark x1="35250" y1="72333" x2="40000" y2="85667"/>
                        <a14:backgroundMark x1="57000" y1="73333" x2="59500" y2="90333"/>
                        <a14:backgroundMark x1="71500" y1="64667" x2="68750" y2="80667"/>
                        <a14:backgroundMark x1="77000" y1="66667" x2="78750" y2="79333"/>
                        <a14:backgroundMark x1="38500" y1="65333" x2="22750" y2="76667"/>
                        <a14:backgroundMark x1="28500" y1="78667" x2="39250" y2="87000"/>
                        <a14:backgroundMark x1="65000" y1="59333" x2="67250" y2="64667"/>
                        <a14:backgroundMark x1="78500" y1="63667" x2="80000" y2="72000"/>
                        <a14:backgroundMark x1="69500" y1="62333" x2="72000" y2="76667"/>
                        <a14:backgroundMark x1="71250" y1="53333" x2="65750" y2="59000"/>
                        <a14:backgroundMark x1="57500" y1="83000" x2="69750" y2="83000"/>
                        <a14:backgroundMark x1="57000" y1="68000" x2="60250" y2="81333"/>
                        <a14:backgroundMark x1="33250" y1="80667" x2="41750" y2="89333"/>
                        <a14:backgroundMark x1="34000" y1="86333" x2="28750" y2="92333"/>
                        <a14:backgroundMark x1="17000" y1="72000" x2="22750" y2="79667"/>
                        <a14:backgroundMark x1="54250" y1="67667" x2="56250" y2="77333"/>
                        <a14:backgroundMark x1="28750" y1="64667" x2="32750" y2="72333"/>
                        <a14:backgroundMark x1="29250" y1="64333" x2="31000" y2="69000"/>
                        <a14:backgroundMark x1="22750" y1="63000" x2="23000" y2="71000"/>
                        <a14:backgroundMark x1="25250" y1="81667" x2="30750" y2="78333"/>
                        <a14:backgroundMark x1="44000" y1="88333" x2="44000" y2="92333"/>
                        <a14:backgroundMark x1="28000" y1="63667" x2="32000" y2="70667"/>
                        <a14:backgroundMark x1="52750" y1="32333" x2="52750" y2="3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031860" y="2423676"/>
            <a:ext cx="2196523" cy="164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omba negra y amarilla, super mario bros. 2 mario y sonic en los ...">
            <a:extLst>
              <a:ext uri="{FF2B5EF4-FFF2-40B4-BE49-F238E27FC236}">
                <a16:creationId xmlns:a16="http://schemas.microsoft.com/office/drawing/2014/main" id="{7E11B624-98A4-4EEB-BDFE-E359DABF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545" b="99148" l="1923" r="96841">
                        <a14:foregroundMark x1="57692" y1="30824" x2="58929" y2="33239"/>
                        <a14:foregroundMark x1="74038" y1="30256" x2="74588" y2="33523"/>
                        <a14:foregroundMark x1="56044" y1="33239" x2="57143" y2="36222"/>
                        <a14:foregroundMark x1="92720" y1="57670" x2="91209" y2="65483"/>
                        <a14:foregroundMark x1="75824" y1="65767" x2="90659" y2="66619"/>
                        <a14:foregroundMark x1="97115" y1="57244" x2="93269" y2="63920"/>
                        <a14:foregroundMark x1="36813" y1="79545" x2="41484" y2="94034"/>
                        <a14:foregroundMark x1="31181" y1="93182" x2="39423" y2="95028"/>
                        <a14:foregroundMark x1="35027" y1="98295" x2="41484" y2="99148"/>
                        <a14:foregroundMark x1="18132" y1="60653" x2="7280" y2="63068"/>
                        <a14:foregroundMark x1="2060" y1="50426" x2="2335" y2="54261"/>
                        <a14:foregroundMark x1="71703" y1="27841" x2="66209" y2="24148"/>
                        <a14:foregroundMark x1="34203" y1="4545" x2="36813" y2="11506"/>
                        <a14:foregroundMark x1="37912" y1="9659" x2="39148" y2="17472"/>
                        <a14:foregroundMark x1="71978" y1="29830" x2="74313" y2="35369"/>
                        <a14:foregroundMark x1="70330" y1="25994" x2="71236" y2="27557"/>
                        <a14:foregroundMark x1="71429" y1="28125" x2="75275" y2="36506"/>
                        <a14:foregroundMark x1="69368" y1="25426" x2="71978" y2="30256"/>
                        <a14:foregroundMark x1="71154" y1="24716" x2="71154" y2="24716"/>
                        <a14:foregroundMark x1="70330" y1="24716" x2="70330" y2="24716"/>
                        <a14:backgroundMark x1="73050" y1="24716" x2="73764" y2="26563"/>
                        <a14:backgroundMark x1="72940" y1="24432" x2="73050" y2="24716"/>
                        <a14:backgroundMark x1="70879" y1="24148" x2="70879" y2="24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065" y="4149753"/>
            <a:ext cx="2036750" cy="196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Bomba negra y amarilla, super mario bros. 2 mario y sonic en los ...">
            <a:extLst>
              <a:ext uri="{FF2B5EF4-FFF2-40B4-BE49-F238E27FC236}">
                <a16:creationId xmlns:a16="http://schemas.microsoft.com/office/drawing/2014/main" id="{A13C388A-CD27-410B-B2A5-6E54121CB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545" b="99148" l="1923" r="96841">
                        <a14:foregroundMark x1="57692" y1="30824" x2="58929" y2="33239"/>
                        <a14:foregroundMark x1="74038" y1="30256" x2="74588" y2="33523"/>
                        <a14:foregroundMark x1="56044" y1="33239" x2="57143" y2="36222"/>
                        <a14:foregroundMark x1="92720" y1="57670" x2="91209" y2="65483"/>
                        <a14:foregroundMark x1="75824" y1="65767" x2="90659" y2="66619"/>
                        <a14:foregroundMark x1="97115" y1="57244" x2="93269" y2="63920"/>
                        <a14:foregroundMark x1="36813" y1="79545" x2="41484" y2="94034"/>
                        <a14:foregroundMark x1="31181" y1="93182" x2="39423" y2="95028"/>
                        <a14:foregroundMark x1="35027" y1="98295" x2="41484" y2="99148"/>
                        <a14:foregroundMark x1="18132" y1="60653" x2="7280" y2="63068"/>
                        <a14:foregroundMark x1="2060" y1="50426" x2="2335" y2="54261"/>
                        <a14:foregroundMark x1="71703" y1="27841" x2="66209" y2="24148"/>
                        <a14:foregroundMark x1="34203" y1="4545" x2="36813" y2="11506"/>
                        <a14:foregroundMark x1="37912" y1="9659" x2="39148" y2="17472"/>
                        <a14:foregroundMark x1="71978" y1="29830" x2="74313" y2="35369"/>
                        <a14:foregroundMark x1="70330" y1="25994" x2="71236" y2="27557"/>
                        <a14:foregroundMark x1="71429" y1="28125" x2="75275" y2="36506"/>
                        <a14:foregroundMark x1="69368" y1="25426" x2="71978" y2="30256"/>
                        <a14:foregroundMark x1="71154" y1="24716" x2="71154" y2="24716"/>
                        <a14:foregroundMark x1="70330" y1="24716" x2="70330" y2="24716"/>
                        <a14:backgroundMark x1="73050" y1="24716" x2="73764" y2="26563"/>
                        <a14:backgroundMark x1="72940" y1="24432" x2="73050" y2="24716"/>
                        <a14:backgroundMark x1="70879" y1="24148" x2="70879" y2="2414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462315" y="4053509"/>
            <a:ext cx="2036750" cy="196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locks, de Google, te deja crear objetos 3D">
            <a:extLst>
              <a:ext uri="{FF2B5EF4-FFF2-40B4-BE49-F238E27FC236}">
                <a16:creationId xmlns:a16="http://schemas.microsoft.com/office/drawing/2014/main" id="{183FF229-E474-4F7C-9E84-C94518FC1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38750" y1="84235" x2="74250" y2="85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722" y="2019937"/>
            <a:ext cx="4308695" cy="22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Blocks, de Google, te deja crear objetos 3D">
            <a:extLst>
              <a:ext uri="{FF2B5EF4-FFF2-40B4-BE49-F238E27FC236}">
                <a16:creationId xmlns:a16="http://schemas.microsoft.com/office/drawing/2014/main" id="{C370A1BC-F4CB-4598-A5E9-D2E24137B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>
                        <a14:backgroundMark x1="38750" y1="84235" x2="74250" y2="8588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40000">
            <a:off x="8254607" y="3767692"/>
            <a:ext cx="4308695" cy="228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728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{1654120C-ABCC-421F-9C54-61A7F43F0407}tf03457452</Template>
  <TotalTime>17</TotalTime>
  <Words>69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Celestial</vt:lpstr>
      <vt:lpstr>Manejar objetos, girar y voltear</vt:lpstr>
      <vt:lpstr>Alinea cinco objetos con cada una de las opciones de ordenamiento que se han demostrado en los contenidos.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Manejar objetos, girar y voltear</dc:title>
  <dc:creator>Frank Borja</dc:creator>
  <cp:lastModifiedBy>Frank Borja</cp:lastModifiedBy>
  <cp:revision>2</cp:revision>
  <dcterms:created xsi:type="dcterms:W3CDTF">2020-07-29T22:03:56Z</dcterms:created>
  <dcterms:modified xsi:type="dcterms:W3CDTF">2020-07-29T22:21:14Z</dcterms:modified>
</cp:coreProperties>
</file>