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29690-4198-411F-8397-9B8160977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PRESENTACION </a:t>
            </a:r>
            <a:br>
              <a:rPr lang="es-MX" dirty="0"/>
            </a:br>
            <a:r>
              <a:rPr lang="es-MX" dirty="0"/>
              <a:t>en</a:t>
            </a:r>
            <a:br>
              <a:rPr lang="es-MX" dirty="0"/>
            </a:br>
            <a:r>
              <a:rPr lang="es-MX" dirty="0"/>
              <a:t>Blanco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E003DE-F7B7-40BB-8156-21CB1AC0C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750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PRESENTACION  en Blanco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 en Blanco</dc:title>
  <dc:creator>Frank Borja</dc:creator>
  <cp:lastModifiedBy>Frank Borja</cp:lastModifiedBy>
  <cp:revision>1</cp:revision>
  <dcterms:created xsi:type="dcterms:W3CDTF">2020-06-29T21:59:23Z</dcterms:created>
  <dcterms:modified xsi:type="dcterms:W3CDTF">2020-06-29T22:00:15Z</dcterms:modified>
</cp:coreProperties>
</file>