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42A8B-D31A-4E1B-B8FE-0A973C572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3FED0-E579-444C-9295-7834C167C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C6631-4A32-4C5B-9EA4-FB409815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623-8301-436C-B3BA-1D442187BD74}" type="datetimeFigureOut">
              <a:rPr lang="es-EC" smtClean="0"/>
              <a:t>29/7/2020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81700-910F-470F-B0C8-0EB863E1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AC132-2ED3-4B38-B29C-C641F44B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D170-566E-4E46-837B-FF3690A035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003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3B4FA-1C21-46A7-B3B2-C4A9893E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E8CE4A-2170-45F2-8FAD-19E7D5E98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3C572-1D93-4E43-9949-0480D37D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623-8301-436C-B3BA-1D442187BD74}" type="datetimeFigureOut">
              <a:rPr lang="es-EC" smtClean="0"/>
              <a:t>29/7/2020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692DA-B831-4A0D-ACCB-1A7859C4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483B3-B811-4993-9BF7-52D95025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D170-566E-4E46-837B-FF3690A035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87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BA2336-E01B-4A79-8E8D-8B5E3B0B6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2CD601-1E12-4339-93DB-7D135FB17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7E7287-C67C-40B1-B302-77490AE9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623-8301-436C-B3BA-1D442187BD74}" type="datetimeFigureOut">
              <a:rPr lang="es-EC" smtClean="0"/>
              <a:t>29/7/2020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7E679-0194-477B-89B4-76966A9C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A2B43-FD4E-4D3C-B044-8D07082C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D170-566E-4E46-837B-FF3690A035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31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3031-479E-403C-ADD8-F6C3E182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FD49C0-60FD-44F3-BAB8-EDAFBDA9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3CDF12-2B33-425F-A759-6C994D39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623-8301-436C-B3BA-1D442187BD74}" type="datetimeFigureOut">
              <a:rPr lang="es-EC" smtClean="0"/>
              <a:t>29/7/2020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FDECD-1DC3-48EB-BE88-5326BA80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F56C9-CBA8-4B9F-B5B5-0851EAA3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D170-566E-4E46-837B-FF3690A035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941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C9079-4249-485B-A4D8-1613D44E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0A119E-5ECD-4F99-97AD-904A4A27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F6BC62-D199-48F0-AC56-E2E6BFE0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623-8301-436C-B3BA-1D442187BD74}" type="datetimeFigureOut">
              <a:rPr lang="es-EC" smtClean="0"/>
              <a:t>29/7/2020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854C2-E026-465F-B350-3D69FC83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CCFAB-9880-4F0B-B7B1-74F876F4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D170-566E-4E46-837B-FF3690A035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270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9EC54-45A2-49D6-B76C-B9BBF36E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249992-645D-447D-BA5A-3F60490C8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78F472-AF6C-4E84-A9C2-6E7BF4C6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DED7DB-0422-4A59-8983-FDB6E5E4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623-8301-436C-B3BA-1D442187BD74}" type="datetimeFigureOut">
              <a:rPr lang="es-EC" smtClean="0"/>
              <a:t>29/7/2020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750DF5-B988-4F3E-96B1-A1310FC6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097107-250E-49C2-BCD8-4A99E39D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D170-566E-4E46-837B-FF3690A035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5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599FB-8FDA-4272-97AF-AA63D860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0D71A0-31F0-4617-A939-072DDB5D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C0B5D-FF87-4C0E-B4EC-CBF28B813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C651D3-95AA-448A-925D-CB484FC7B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C22AB6-E338-4E66-A62F-459BED455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09FBF5-64EA-4EB5-B226-4B28B4B3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623-8301-436C-B3BA-1D442187BD74}" type="datetimeFigureOut">
              <a:rPr lang="es-EC" smtClean="0"/>
              <a:t>29/7/2020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5D0E73-903D-4922-883A-F685C085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25C3C7-76F4-4B5B-93BE-6C568B1C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D170-566E-4E46-837B-FF3690A035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802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0471A-8788-404E-B40F-A58C5C02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C2D92D-F0CF-4887-8AA8-83D5630F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623-8301-436C-B3BA-1D442187BD74}" type="datetimeFigureOut">
              <a:rPr lang="es-EC" smtClean="0"/>
              <a:t>29/7/2020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62F65A-27F8-4631-8D77-5646EEE2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D69297-D068-44A5-8AC3-7CCE4C88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D170-566E-4E46-837B-FF3690A035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479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EFCFBA-00AE-4EE1-A5C5-BD1DEF80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623-8301-436C-B3BA-1D442187BD74}" type="datetimeFigureOut">
              <a:rPr lang="es-EC" smtClean="0"/>
              <a:t>29/7/2020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57E9D1-868D-4696-9C04-B6AB7268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58FA2E-D04B-40FD-9634-C9A93B57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D170-566E-4E46-837B-FF3690A035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111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DAF90-B155-4F99-AFC1-73838E11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E64D3-2E55-411D-992B-96F5A9C7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C5A0D1-9D91-4740-92A1-BED38320C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4D1FC5-C5F0-4E2E-91BA-2895E888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623-8301-436C-B3BA-1D442187BD74}" type="datetimeFigureOut">
              <a:rPr lang="es-EC" smtClean="0"/>
              <a:t>29/7/2020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ECB2B9-CC49-40D2-9193-FBFF9062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E258F6-9E24-4C85-991C-FDCDF053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D170-566E-4E46-837B-FF3690A035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012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A3E06-AFCE-495A-A681-30134F3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75B4C8-8F0E-4966-A8D7-B54A528EE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5DF3DA-0EAD-4C15-B259-1182EDE1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A79A8D-EBFB-4FC9-BEB3-212C0C1E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7623-8301-436C-B3BA-1D442187BD74}" type="datetimeFigureOut">
              <a:rPr lang="es-EC" smtClean="0"/>
              <a:t>29/7/2020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58D328-54EE-4C1C-B254-6E6EA92A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603DD3-4FCC-4FA5-9F38-51AC7D8E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D170-566E-4E46-837B-FF3690A035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748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123FCD-3C7D-4BD6-93C3-E3230D2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655C6C-4104-437E-99EA-691BBFDB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2B6E18-2ACB-48E7-807B-6B47CA2A5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7623-8301-436C-B3BA-1D442187BD74}" type="datetimeFigureOut">
              <a:rPr lang="es-EC" smtClean="0"/>
              <a:t>29/7/2020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5EC64-EFB9-4513-AB33-9823C1C25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0DD141-DBB8-40D3-8B53-5C8C92755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ED170-566E-4E46-837B-FF3690A035F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363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F347-B853-41CE-A5A5-AF0D7FDC8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Selección de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A8327A-1D17-4F0E-B218-DC26E652C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8535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6B514-13D4-4140-AF16-3E023B25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Selección de objetos</a:t>
            </a:r>
          </a:p>
        </p:txBody>
      </p:sp>
      <p:pic>
        <p:nvPicPr>
          <p:cNvPr id="1026" name="Picture 2" descr="Selección de objetos">
            <a:extLst>
              <a:ext uri="{FF2B5EF4-FFF2-40B4-BE49-F238E27FC236}">
                <a16:creationId xmlns:a16="http://schemas.microsoft.com/office/drawing/2014/main" id="{8F25079B-718B-4F6D-9959-BA3F9CC76E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98" y="1501810"/>
            <a:ext cx="5266545" cy="239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lección de objetos">
            <a:extLst>
              <a:ext uri="{FF2B5EF4-FFF2-40B4-BE49-F238E27FC236}">
                <a16:creationId xmlns:a16="http://schemas.microsoft.com/office/drawing/2014/main" id="{4F8948F6-5AA4-4958-92E3-DB47B5ED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359" y="4001545"/>
            <a:ext cx="5266545" cy="239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83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Selección de objetos</vt:lpstr>
      <vt:lpstr>Selección de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Frank Borja</dc:creator>
  <cp:lastModifiedBy>Frank Borja</cp:lastModifiedBy>
  <cp:revision>2</cp:revision>
  <dcterms:created xsi:type="dcterms:W3CDTF">2020-07-29T21:46:26Z</dcterms:created>
  <dcterms:modified xsi:type="dcterms:W3CDTF">2020-07-29T21:48:35Z</dcterms:modified>
</cp:coreProperties>
</file>