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696D-3981-4D4F-819C-9F5B52846E71}" type="datetimeFigureOut">
              <a:rPr lang="nl-NL" smtClean="0"/>
              <a:t>9-11-2018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94A-B101-4077-BCC2-C0CAA408C2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714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696D-3981-4D4F-819C-9F5B52846E71}" type="datetimeFigureOut">
              <a:rPr lang="nl-NL" smtClean="0"/>
              <a:t>9-11-2018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94A-B101-4077-BCC2-C0CAA408C2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32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696D-3981-4D4F-819C-9F5B52846E71}" type="datetimeFigureOut">
              <a:rPr lang="nl-NL" smtClean="0"/>
              <a:t>9-11-2018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94A-B101-4077-BCC2-C0CAA408C2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91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696D-3981-4D4F-819C-9F5B52846E71}" type="datetimeFigureOut">
              <a:rPr lang="nl-NL" smtClean="0"/>
              <a:t>9-11-2018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94A-B101-4077-BCC2-C0CAA408C2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81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696D-3981-4D4F-819C-9F5B52846E71}" type="datetimeFigureOut">
              <a:rPr lang="nl-NL" smtClean="0"/>
              <a:t>9-11-2018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94A-B101-4077-BCC2-C0CAA408C2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03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696D-3981-4D4F-819C-9F5B52846E71}" type="datetimeFigureOut">
              <a:rPr lang="nl-NL" smtClean="0"/>
              <a:t>9-11-2018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94A-B101-4077-BCC2-C0CAA408C2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333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696D-3981-4D4F-819C-9F5B52846E71}" type="datetimeFigureOut">
              <a:rPr lang="nl-NL" smtClean="0"/>
              <a:t>9-11-2018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94A-B101-4077-BCC2-C0CAA408C2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770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696D-3981-4D4F-819C-9F5B52846E71}" type="datetimeFigureOut">
              <a:rPr lang="nl-NL" smtClean="0"/>
              <a:t>9-11-2018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94A-B101-4077-BCC2-C0CAA408C2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09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696D-3981-4D4F-819C-9F5B52846E71}" type="datetimeFigureOut">
              <a:rPr lang="nl-NL" smtClean="0"/>
              <a:t>9-11-2018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94A-B101-4077-BCC2-C0CAA408C2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75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696D-3981-4D4F-819C-9F5B52846E71}" type="datetimeFigureOut">
              <a:rPr lang="nl-NL" smtClean="0"/>
              <a:t>9-11-2018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94A-B101-4077-BCC2-C0CAA408C2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30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696D-3981-4D4F-819C-9F5B52846E71}" type="datetimeFigureOut">
              <a:rPr lang="nl-NL" smtClean="0"/>
              <a:t>9-11-2018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E94A-B101-4077-BCC2-C0CAA408C2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44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696D-3981-4D4F-819C-9F5B52846E71}" type="datetimeFigureOut">
              <a:rPr lang="nl-NL" smtClean="0"/>
              <a:t>9-11-2018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E94A-B101-4077-BCC2-C0CAA408C2A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720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72" y="1539552"/>
            <a:ext cx="5143500" cy="7146032"/>
          </a:xfrm>
          <a:prstGeom prst="rect">
            <a:avLst/>
          </a:prstGeom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75656" y="3140968"/>
            <a:ext cx="6400800" cy="3600400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chemeClr val="tx1"/>
                </a:solidFill>
                <a:latin typeface="Enchanted Land" panose="02000500000000000000" pitchFamily="2" charset="0"/>
              </a:rPr>
              <a:t>Producer &amp; Lead </a:t>
            </a:r>
            <a:r>
              <a:rPr lang="nl-NL" dirty="0" smtClean="0">
                <a:solidFill>
                  <a:schemeClr val="tx1"/>
                </a:solidFill>
                <a:latin typeface="Enchanted Land" panose="02000500000000000000" pitchFamily="2" charset="0"/>
              </a:rPr>
              <a:t>Artist:</a:t>
            </a:r>
          </a:p>
          <a:p>
            <a:r>
              <a:rPr lang="nl-NL" dirty="0" smtClean="0">
                <a:solidFill>
                  <a:schemeClr val="tx1"/>
                </a:solidFill>
                <a:latin typeface="Enchanted Land" panose="02000500000000000000" pitchFamily="2" charset="0"/>
              </a:rPr>
              <a:t>Frank </a:t>
            </a:r>
            <a:r>
              <a:rPr lang="nl-NL" dirty="0" err="1" smtClean="0">
                <a:solidFill>
                  <a:schemeClr val="tx1"/>
                </a:solidFill>
                <a:latin typeface="Enchanted Land" panose="02000500000000000000" pitchFamily="2" charset="0"/>
              </a:rPr>
              <a:t>Boshof</a:t>
            </a:r>
            <a:endParaRPr lang="nl-NL" dirty="0" smtClean="0">
              <a:solidFill>
                <a:schemeClr val="tx1"/>
              </a:solidFill>
              <a:latin typeface="Enchanted Land" panose="02000500000000000000" pitchFamily="2" charset="0"/>
            </a:endParaRPr>
          </a:p>
          <a:p>
            <a:r>
              <a:rPr lang="nl-NL" dirty="0" smtClean="0">
                <a:solidFill>
                  <a:schemeClr val="tx1"/>
                </a:solidFill>
                <a:latin typeface="Enchanted Land" panose="02000500000000000000" pitchFamily="2" charset="0"/>
              </a:rPr>
              <a:t>UX &amp; Lead </a:t>
            </a:r>
            <a:r>
              <a:rPr lang="nl-NL" dirty="0" err="1" smtClean="0">
                <a:solidFill>
                  <a:schemeClr val="tx1"/>
                </a:solidFill>
                <a:latin typeface="Enchanted Land" panose="02000500000000000000" pitchFamily="2" charset="0"/>
              </a:rPr>
              <a:t>Programmer</a:t>
            </a:r>
            <a:r>
              <a:rPr lang="nl-NL" dirty="0" smtClean="0">
                <a:solidFill>
                  <a:schemeClr val="tx1"/>
                </a:solidFill>
                <a:latin typeface="Enchanted Land" panose="02000500000000000000" pitchFamily="2" charset="0"/>
              </a:rPr>
              <a:t>:</a:t>
            </a:r>
          </a:p>
          <a:p>
            <a:r>
              <a:rPr lang="nl-NL" dirty="0" smtClean="0">
                <a:solidFill>
                  <a:schemeClr val="tx1"/>
                </a:solidFill>
                <a:latin typeface="Enchanted Land" panose="02000500000000000000" pitchFamily="2" charset="0"/>
              </a:rPr>
              <a:t>Jorrit </a:t>
            </a:r>
            <a:r>
              <a:rPr lang="nl-NL" dirty="0" smtClean="0">
                <a:solidFill>
                  <a:schemeClr val="tx1"/>
                </a:solidFill>
                <a:latin typeface="Enchanted Land" panose="02000500000000000000" pitchFamily="2" charset="0"/>
              </a:rPr>
              <a:t>Kornelis</a:t>
            </a:r>
          </a:p>
          <a:p>
            <a:r>
              <a:rPr lang="nl-NL" dirty="0" err="1" smtClean="0">
                <a:solidFill>
                  <a:schemeClr val="tx1"/>
                </a:solidFill>
                <a:latin typeface="Enchanted Land" panose="02000500000000000000" pitchFamily="2" charset="0"/>
              </a:rPr>
              <a:t>SCRUMmaster</a:t>
            </a:r>
            <a:r>
              <a:rPr lang="nl-NL" dirty="0" smtClean="0">
                <a:solidFill>
                  <a:schemeClr val="tx1"/>
                </a:solidFill>
                <a:latin typeface="Enchanted Land" panose="02000500000000000000" pitchFamily="2" charset="0"/>
              </a:rPr>
              <a:t>:</a:t>
            </a:r>
          </a:p>
          <a:p>
            <a:r>
              <a:rPr lang="nl-NL" dirty="0" smtClean="0">
                <a:solidFill>
                  <a:schemeClr val="tx1"/>
                </a:solidFill>
                <a:latin typeface="Enchanted Land" panose="02000500000000000000" pitchFamily="2" charset="0"/>
              </a:rPr>
              <a:t>Daniël </a:t>
            </a:r>
            <a:r>
              <a:rPr lang="nl-NL" dirty="0" err="1" smtClean="0">
                <a:solidFill>
                  <a:schemeClr val="tx1"/>
                </a:solidFill>
                <a:latin typeface="Enchanted Land" panose="02000500000000000000" pitchFamily="2" charset="0"/>
              </a:rPr>
              <a:t>Stremmelaar</a:t>
            </a:r>
            <a:endParaRPr lang="nl-NL" dirty="0">
              <a:solidFill>
                <a:schemeClr val="tx1"/>
              </a:solidFill>
              <a:latin typeface="Enchanted Land" panose="02000500000000000000" pitchFamily="2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4624"/>
            <a:ext cx="4314543" cy="203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-187504"/>
            <a:ext cx="5143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404664"/>
            <a:ext cx="2232248" cy="1143000"/>
          </a:xfrm>
        </p:spPr>
        <p:txBody>
          <a:bodyPr/>
          <a:lstStyle/>
          <a:p>
            <a:r>
              <a:rPr lang="nl-NL" dirty="0" smtClean="0">
                <a:latin typeface="Enchanted Land" panose="02000500000000000000" pitchFamily="2" charset="0"/>
              </a:rPr>
              <a:t>Inhoud</a:t>
            </a:r>
            <a:endParaRPr lang="nl-NL" dirty="0">
              <a:latin typeface="Enchanted Land" panose="020005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491880" y="1700808"/>
            <a:ext cx="2962672" cy="4525963"/>
          </a:xfrm>
        </p:spPr>
        <p:txBody>
          <a:bodyPr/>
          <a:lstStyle/>
          <a:p>
            <a:r>
              <a:rPr lang="nl-NL" dirty="0" smtClean="0">
                <a:latin typeface="Enchanted Land" panose="02000500000000000000" pitchFamily="2" charset="0"/>
              </a:rPr>
              <a:t>Over de game</a:t>
            </a:r>
          </a:p>
          <a:p>
            <a:r>
              <a:rPr lang="nl-NL" dirty="0" smtClean="0">
                <a:latin typeface="Enchanted Land" panose="02000500000000000000" pitchFamily="2" charset="0"/>
              </a:rPr>
              <a:t>Terugblikken</a:t>
            </a:r>
          </a:p>
          <a:p>
            <a:pPr lvl="1"/>
            <a:r>
              <a:rPr lang="nl-NL" dirty="0" smtClean="0">
                <a:latin typeface="Enchanted Land" panose="02000500000000000000" pitchFamily="2" charset="0"/>
              </a:rPr>
              <a:t>Groep</a:t>
            </a:r>
          </a:p>
          <a:p>
            <a:pPr lvl="1"/>
            <a:r>
              <a:rPr lang="nl-NL" dirty="0" smtClean="0">
                <a:latin typeface="Enchanted Land" panose="02000500000000000000" pitchFamily="2" charset="0"/>
              </a:rPr>
              <a:t>Jorrit</a:t>
            </a:r>
          </a:p>
          <a:p>
            <a:pPr lvl="1"/>
            <a:r>
              <a:rPr lang="nl-NL" dirty="0" smtClean="0">
                <a:latin typeface="Enchanted Land" panose="02000500000000000000" pitchFamily="2" charset="0"/>
              </a:rPr>
              <a:t>Daniël</a:t>
            </a:r>
          </a:p>
          <a:p>
            <a:pPr lvl="1"/>
            <a:r>
              <a:rPr lang="nl-NL" dirty="0" smtClean="0">
                <a:latin typeface="Enchanted Land" panose="02000500000000000000" pitchFamily="2" charset="0"/>
              </a:rPr>
              <a:t>Frank</a:t>
            </a:r>
            <a:endParaRPr lang="nl-NL" dirty="0">
              <a:latin typeface="Enchanted Land" panose="02000500000000000000" pitchFamily="2" charset="0"/>
            </a:endParaRPr>
          </a:p>
          <a:p>
            <a:r>
              <a:rPr lang="nl-NL" dirty="0" smtClean="0">
                <a:latin typeface="Enchanted Land" panose="02000500000000000000" pitchFamily="2" charset="0"/>
              </a:rPr>
              <a:t>Game presentatie</a:t>
            </a:r>
          </a:p>
        </p:txBody>
      </p:sp>
    </p:spTree>
    <p:extLst>
      <p:ext uri="{BB962C8B-B14F-4D97-AF65-F5344CB8AC3E}">
        <p14:creationId xmlns:p14="http://schemas.microsoft.com/office/powerpoint/2010/main" val="42351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904" y="0"/>
            <a:ext cx="5143500" cy="6858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92" y="27384"/>
            <a:ext cx="5143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7240" y="620688"/>
            <a:ext cx="2880320" cy="1143000"/>
          </a:xfrm>
        </p:spPr>
        <p:txBody>
          <a:bodyPr/>
          <a:lstStyle/>
          <a:p>
            <a:r>
              <a:rPr lang="nl-NL" dirty="0" smtClean="0">
                <a:latin typeface="Enchanted Land" panose="02000500000000000000" pitchFamily="2" charset="0"/>
              </a:rPr>
              <a:t>Over de </a:t>
            </a:r>
            <a:r>
              <a:rPr lang="nl-NL" dirty="0" smtClean="0">
                <a:latin typeface="Enchanted Land" panose="02000500000000000000" pitchFamily="2" charset="0"/>
              </a:rPr>
              <a:t>game I</a:t>
            </a:r>
            <a:endParaRPr lang="nl-NL" dirty="0">
              <a:latin typeface="Enchanted Land" panose="020005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4049" y="1586912"/>
            <a:ext cx="4114800" cy="4525963"/>
          </a:xfrm>
        </p:spPr>
        <p:txBody>
          <a:bodyPr>
            <a:normAutofit/>
          </a:bodyPr>
          <a:lstStyle/>
          <a:p>
            <a:r>
              <a:rPr lang="nl-NL" dirty="0" err="1" smtClean="0">
                <a:latin typeface="Enchanted Land" panose="02000500000000000000" pitchFamily="2" charset="0"/>
              </a:rPr>
              <a:t>Tower</a:t>
            </a:r>
            <a:r>
              <a:rPr lang="nl-NL" dirty="0" smtClean="0">
                <a:latin typeface="Enchanted Land" panose="02000500000000000000" pitchFamily="2" charset="0"/>
              </a:rPr>
              <a:t> </a:t>
            </a:r>
            <a:r>
              <a:rPr lang="nl-NL" dirty="0" err="1" smtClean="0">
                <a:latin typeface="Enchanted Land" panose="02000500000000000000" pitchFamily="2" charset="0"/>
              </a:rPr>
              <a:t>defense</a:t>
            </a:r>
            <a:endParaRPr lang="nl-NL" dirty="0" smtClean="0">
              <a:latin typeface="Enchanted Land" panose="02000500000000000000" pitchFamily="2" charset="0"/>
            </a:endParaRPr>
          </a:p>
          <a:p>
            <a:r>
              <a:rPr lang="nl-NL" dirty="0" smtClean="0">
                <a:latin typeface="Enchanted Land" panose="02000500000000000000" pitchFamily="2" charset="0"/>
              </a:rPr>
              <a:t>Vijf </a:t>
            </a:r>
            <a:r>
              <a:rPr lang="nl-NL" dirty="0" err="1" smtClean="0">
                <a:latin typeface="Enchanted Land" panose="02000500000000000000" pitchFamily="2" charset="0"/>
              </a:rPr>
              <a:t>towers</a:t>
            </a:r>
            <a:endParaRPr lang="nl-NL" dirty="0" smtClean="0">
              <a:latin typeface="Enchanted Land" panose="02000500000000000000" pitchFamily="2" charset="0"/>
            </a:endParaRPr>
          </a:p>
          <a:p>
            <a:pPr lvl="1"/>
            <a:r>
              <a:rPr lang="nl-NL" dirty="0" smtClean="0">
                <a:latin typeface="Enchanted Land" panose="02000500000000000000" pitchFamily="2" charset="0"/>
              </a:rPr>
              <a:t>Magic </a:t>
            </a:r>
            <a:r>
              <a:rPr lang="nl-NL" dirty="0" err="1" smtClean="0">
                <a:latin typeface="Enchanted Land" panose="02000500000000000000" pitchFamily="2" charset="0"/>
              </a:rPr>
              <a:t>Missle</a:t>
            </a:r>
            <a:endParaRPr lang="nl-NL" dirty="0" smtClean="0">
              <a:latin typeface="Enchanted Land" panose="02000500000000000000" pitchFamily="2" charset="0"/>
            </a:endParaRPr>
          </a:p>
          <a:p>
            <a:pPr lvl="1"/>
            <a:r>
              <a:rPr lang="nl-NL" dirty="0" smtClean="0">
                <a:latin typeface="Enchanted Land" panose="02000500000000000000" pitchFamily="2" charset="0"/>
              </a:rPr>
              <a:t>Fire</a:t>
            </a:r>
          </a:p>
          <a:p>
            <a:pPr lvl="1"/>
            <a:r>
              <a:rPr lang="nl-NL" dirty="0" err="1" smtClean="0">
                <a:latin typeface="Enchanted Land" panose="02000500000000000000" pitchFamily="2" charset="0"/>
              </a:rPr>
              <a:t>Poison</a:t>
            </a:r>
            <a:endParaRPr lang="nl-NL" dirty="0" smtClean="0">
              <a:latin typeface="Enchanted Land" panose="02000500000000000000" pitchFamily="2" charset="0"/>
            </a:endParaRPr>
          </a:p>
          <a:p>
            <a:pPr lvl="1"/>
            <a:r>
              <a:rPr lang="nl-NL" dirty="0" smtClean="0">
                <a:latin typeface="Enchanted Land" panose="02000500000000000000" pitchFamily="2" charset="0"/>
              </a:rPr>
              <a:t>Frost</a:t>
            </a:r>
          </a:p>
          <a:p>
            <a:pPr lvl="1"/>
            <a:r>
              <a:rPr lang="nl-NL" dirty="0" smtClean="0">
                <a:latin typeface="Enchanted Land" panose="02000500000000000000" pitchFamily="2" charset="0"/>
              </a:rPr>
              <a:t>Wave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5857800" y="1700808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latin typeface="Enchanted Land" panose="02000500000000000000" pitchFamily="2" charset="0"/>
              </a:rPr>
              <a:t>Drie </a:t>
            </a:r>
            <a:r>
              <a:rPr lang="nl-NL" dirty="0" err="1" smtClean="0">
                <a:latin typeface="Enchanted Land" panose="02000500000000000000" pitchFamily="2" charset="0"/>
              </a:rPr>
              <a:t>enemies</a:t>
            </a:r>
            <a:endParaRPr lang="nl-NL" dirty="0" smtClean="0">
              <a:latin typeface="Enchanted Land" panose="02000500000000000000" pitchFamily="2" charset="0"/>
            </a:endParaRPr>
          </a:p>
          <a:p>
            <a:pPr lvl="1"/>
            <a:r>
              <a:rPr lang="nl-NL" dirty="0" err="1" smtClean="0">
                <a:latin typeface="Enchanted Land" panose="02000500000000000000" pitchFamily="2" charset="0"/>
              </a:rPr>
              <a:t>Mousemen</a:t>
            </a:r>
            <a:endParaRPr lang="nl-NL" dirty="0" smtClean="0">
              <a:latin typeface="Enchanted Land" panose="02000500000000000000" pitchFamily="2" charset="0"/>
            </a:endParaRPr>
          </a:p>
          <a:p>
            <a:pPr lvl="1"/>
            <a:r>
              <a:rPr lang="nl-NL" dirty="0" smtClean="0">
                <a:latin typeface="Enchanted Land" panose="02000500000000000000" pitchFamily="2" charset="0"/>
              </a:rPr>
              <a:t>Whitecaps</a:t>
            </a:r>
          </a:p>
          <a:p>
            <a:pPr lvl="1"/>
            <a:r>
              <a:rPr lang="nl-NL" dirty="0" err="1" smtClean="0">
                <a:latin typeface="Enchanted Land" panose="02000500000000000000" pitchFamily="2" charset="0"/>
              </a:rPr>
              <a:t>Redcaps</a:t>
            </a:r>
            <a:endParaRPr lang="nl-NL" dirty="0" smtClean="0">
              <a:latin typeface="Enchanted Land" panose="02000500000000000000" pitchFamily="2" charset="0"/>
            </a:endParaRPr>
          </a:p>
          <a:p>
            <a:r>
              <a:rPr lang="nl-NL" dirty="0" smtClean="0">
                <a:latin typeface="Enchanted Land" panose="02000500000000000000" pitchFamily="2" charset="0"/>
              </a:rPr>
              <a:t>Twee levels</a:t>
            </a:r>
          </a:p>
          <a:p>
            <a:pPr lvl="1"/>
            <a:r>
              <a:rPr lang="nl-NL" dirty="0" smtClean="0">
                <a:latin typeface="Enchanted Land" panose="02000500000000000000" pitchFamily="2" charset="0"/>
              </a:rPr>
              <a:t>Tutorial</a:t>
            </a:r>
          </a:p>
          <a:p>
            <a:pPr lvl="1"/>
            <a:r>
              <a:rPr lang="nl-NL" dirty="0" err="1" smtClean="0">
                <a:latin typeface="Enchanted Land" panose="02000500000000000000" pitchFamily="2" charset="0"/>
              </a:rPr>
              <a:t>Endless</a:t>
            </a:r>
            <a:endParaRPr lang="nl-NL" dirty="0">
              <a:latin typeface="Enchanted Land" panose="02000500000000000000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641776" y="620688"/>
            <a:ext cx="2880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>
                <a:latin typeface="Enchanted Land" panose="02000500000000000000" pitchFamily="2" charset="0"/>
              </a:rPr>
              <a:t>Over de game II</a:t>
            </a:r>
            <a:endParaRPr lang="nl-NL" dirty="0">
              <a:latin typeface="Enchanted Lan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88" y="0"/>
            <a:ext cx="5143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896" y="557808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Enchanted Land" panose="02000500000000000000" pitchFamily="2" charset="0"/>
              </a:rPr>
              <a:t>Terugblikken: Groep</a:t>
            </a:r>
            <a:endParaRPr lang="nl-NL" dirty="0">
              <a:latin typeface="Enchanted Land" panose="020005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419872" y="1772816"/>
            <a:ext cx="8229600" cy="4525963"/>
          </a:xfrm>
        </p:spPr>
        <p:txBody>
          <a:bodyPr/>
          <a:lstStyle/>
          <a:p>
            <a:r>
              <a:rPr lang="nl-NL" dirty="0" smtClean="0">
                <a:latin typeface="Enchanted Land" panose="02000500000000000000" pitchFamily="2" charset="0"/>
              </a:rPr>
              <a:t>Sterk begin</a:t>
            </a:r>
          </a:p>
          <a:p>
            <a:r>
              <a:rPr lang="nl-NL" dirty="0" smtClean="0">
                <a:latin typeface="Enchanted Land" panose="02000500000000000000" pitchFamily="2" charset="0"/>
              </a:rPr>
              <a:t>Zwak midden</a:t>
            </a:r>
          </a:p>
          <a:p>
            <a:r>
              <a:rPr lang="nl-NL" dirty="0" smtClean="0">
                <a:latin typeface="Enchanted Land" panose="02000500000000000000" pitchFamily="2" charset="0"/>
              </a:rPr>
              <a:t>Sterk einde</a:t>
            </a:r>
          </a:p>
          <a:p>
            <a:r>
              <a:rPr lang="nl-NL" dirty="0" smtClean="0">
                <a:latin typeface="Enchanted Land" panose="02000500000000000000" pitchFamily="2" charset="0"/>
              </a:rPr>
              <a:t>Druk,</a:t>
            </a:r>
          </a:p>
          <a:p>
            <a:pPr marL="0" indent="0">
              <a:buNone/>
            </a:pPr>
            <a:r>
              <a:rPr lang="nl-NL" dirty="0" smtClean="0">
                <a:latin typeface="Enchanted Land" panose="02000500000000000000" pitchFamily="2" charset="0"/>
              </a:rPr>
              <a:t>         maar </a:t>
            </a:r>
            <a:r>
              <a:rPr lang="nl-NL" dirty="0" smtClean="0">
                <a:latin typeface="Enchanted Land" panose="02000500000000000000" pitchFamily="2" charset="0"/>
              </a:rPr>
              <a:t>de moeite waard</a:t>
            </a:r>
            <a:endParaRPr lang="nl-NL" dirty="0">
              <a:latin typeface="Enchanted Lan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156" y="0"/>
            <a:ext cx="5143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548680" y="629816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Enchanted Land" panose="02000500000000000000" pitchFamily="2" charset="0"/>
              </a:rPr>
              <a:t>Terugblikken: Jorrit</a:t>
            </a:r>
            <a:endParaRPr lang="nl-NL" dirty="0">
              <a:latin typeface="Enchanted Land" panose="020005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6896" y="1639341"/>
            <a:ext cx="8229600" cy="4525963"/>
          </a:xfrm>
        </p:spPr>
        <p:txBody>
          <a:bodyPr/>
          <a:lstStyle/>
          <a:p>
            <a:r>
              <a:rPr lang="nl-NL" dirty="0" smtClean="0">
                <a:latin typeface="Enchanted Land" panose="02000500000000000000" pitchFamily="2" charset="0"/>
              </a:rPr>
              <a:t>UX &amp; Lead </a:t>
            </a:r>
            <a:r>
              <a:rPr lang="nl-NL" dirty="0" err="1" smtClean="0">
                <a:latin typeface="Enchanted Land" panose="02000500000000000000" pitchFamily="2" charset="0"/>
              </a:rPr>
              <a:t>Programmer</a:t>
            </a:r>
            <a:endParaRPr lang="nl-NL" dirty="0">
              <a:latin typeface="Enchanted Lan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156" y="0"/>
            <a:ext cx="5143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518048" y="629816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Enchanted Land" panose="02000500000000000000" pitchFamily="2" charset="0"/>
              </a:rPr>
              <a:t>Terugblikken: Daniël</a:t>
            </a:r>
            <a:endParaRPr lang="nl-NL" dirty="0">
              <a:latin typeface="Enchanted Land" panose="020005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6896" y="1628800"/>
            <a:ext cx="8229600" cy="4525963"/>
          </a:xfrm>
        </p:spPr>
        <p:txBody>
          <a:bodyPr/>
          <a:lstStyle/>
          <a:p>
            <a:r>
              <a:rPr lang="nl-NL" dirty="0" err="1" smtClean="0">
                <a:latin typeface="Enchanted Land" panose="02000500000000000000" pitchFamily="2" charset="0"/>
              </a:rPr>
              <a:t>SCRUMmaster</a:t>
            </a:r>
            <a:endParaRPr lang="nl-NL" dirty="0">
              <a:latin typeface="Enchanted Land" panose="02000500000000000000" pitchFamily="2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204864"/>
            <a:ext cx="4688920" cy="274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788" y="0"/>
            <a:ext cx="5143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548680" y="620688"/>
            <a:ext cx="8229600" cy="1143000"/>
          </a:xfrm>
        </p:spPr>
        <p:txBody>
          <a:bodyPr/>
          <a:lstStyle/>
          <a:p>
            <a:r>
              <a:rPr lang="nl-NL" dirty="0" smtClean="0">
                <a:latin typeface="Enchanted Land" panose="02000500000000000000" pitchFamily="2" charset="0"/>
              </a:rPr>
              <a:t>Terugblikken: Frank</a:t>
            </a:r>
            <a:endParaRPr lang="nl-NL" dirty="0">
              <a:latin typeface="Enchanted Land" panose="02000500000000000000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48272" y="1628800"/>
            <a:ext cx="8229600" cy="4525963"/>
          </a:xfrm>
        </p:spPr>
        <p:txBody>
          <a:bodyPr/>
          <a:lstStyle/>
          <a:p>
            <a:r>
              <a:rPr lang="nl-NL" dirty="0" smtClean="0">
                <a:latin typeface="Enchanted Land" panose="02000500000000000000" pitchFamily="2" charset="0"/>
              </a:rPr>
              <a:t>Producer &amp; Lead Artist</a:t>
            </a:r>
            <a:endParaRPr lang="nl-NL" dirty="0">
              <a:latin typeface="Enchanted Lan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90</Words>
  <Application>Microsoft Office PowerPoint</Application>
  <PresentationFormat>Diavoorstelling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Kantoorthema</vt:lpstr>
      <vt:lpstr>PowerPoint-presentatie</vt:lpstr>
      <vt:lpstr>Inhoud</vt:lpstr>
      <vt:lpstr>Over de game I</vt:lpstr>
      <vt:lpstr>Terugblikken: Groep</vt:lpstr>
      <vt:lpstr>Terugblikken: Jorrit</vt:lpstr>
      <vt:lpstr>Terugblikken: Daniël</vt:lpstr>
      <vt:lpstr>Terugblikken: Frank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Wizard’s Peril</dc:title>
  <dc:creator>Daniel Stremmelaar</dc:creator>
  <cp:lastModifiedBy>Daniel Stremmelaar</cp:lastModifiedBy>
  <cp:revision>6</cp:revision>
  <dcterms:created xsi:type="dcterms:W3CDTF">2018-11-09T10:56:49Z</dcterms:created>
  <dcterms:modified xsi:type="dcterms:W3CDTF">2018-11-09T11:52:21Z</dcterms:modified>
</cp:coreProperties>
</file>