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C10-4C90-4659-BF2A-C1F666EA0DCC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56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C10-4C90-4659-BF2A-C1F666EA0DCC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08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C10-4C90-4659-BF2A-C1F666EA0DCC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594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C10-4C90-4659-BF2A-C1F666EA0DCC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98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C10-4C90-4659-BF2A-C1F666EA0DCC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55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C10-4C90-4659-BF2A-C1F666EA0DCC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58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C10-4C90-4659-BF2A-C1F666EA0DCC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419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C10-4C90-4659-BF2A-C1F666EA0DCC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758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C10-4C90-4659-BF2A-C1F666EA0DCC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705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C10-4C90-4659-BF2A-C1F666EA0DCC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580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C10-4C90-4659-BF2A-C1F666EA0DCC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68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B9C10-4C90-4659-BF2A-C1F666EA0DCC}" type="datetimeFigureOut">
              <a:rPr lang="nl-NL" smtClean="0"/>
              <a:t>12-9-2018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C5EF3-03D8-4EAE-AE49-E28A581370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957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Autofit/>
          </a:bodyPr>
          <a:lstStyle/>
          <a:p>
            <a:r>
              <a:rPr lang="nl-NL" sz="66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Summoner’s</a:t>
            </a:r>
            <a:r>
              <a:rPr lang="nl-NL" sz="66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 </a:t>
            </a:r>
            <a:r>
              <a:rPr lang="nl-NL" sz="66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Chamber</a:t>
            </a:r>
            <a:endParaRPr lang="nl-NL" sz="6600" i="1" dirty="0">
              <a:solidFill>
                <a:schemeClr val="tx2">
                  <a:lumMod val="20000"/>
                  <a:lumOff val="8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6944816" cy="2495128"/>
          </a:xfrm>
        </p:spPr>
        <p:txBody>
          <a:bodyPr>
            <a:normAutofit/>
          </a:bodyPr>
          <a:lstStyle/>
          <a:p>
            <a:pPr algn="l"/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By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:</a:t>
            </a:r>
          </a:p>
          <a:p>
            <a:pPr algn="l"/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Frank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Boshoff</a:t>
            </a:r>
            <a:endParaRPr lang="nl-NL" dirty="0" smtClean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pPr algn="l"/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Jorrit Kornelis</a:t>
            </a:r>
          </a:p>
          <a:p>
            <a:pPr algn="l"/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Daniël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Stremmelaar</a:t>
            </a:r>
            <a:endParaRPr lang="nl-NL" dirty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1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Inhoud</a:t>
            </a:r>
            <a:endParaRPr lang="nl-NL" sz="6600" i="1" dirty="0">
              <a:solidFill>
                <a:schemeClr val="tx2">
                  <a:lumMod val="20000"/>
                  <a:lumOff val="8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Rolverdeling</a:t>
            </a:r>
          </a:p>
          <a:p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Game</a:t>
            </a:r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concept</a:t>
            </a:r>
            <a:endParaRPr lang="nl-NL" dirty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r>
              <a:rPr lang="nl-NL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Mechanics</a:t>
            </a:r>
            <a:endParaRPr lang="nl-NL" dirty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Art</a:t>
            </a:r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</a:t>
            </a:r>
            <a:r>
              <a:rPr lang="nl-NL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direction</a:t>
            </a:r>
            <a:endParaRPr lang="nl-NL" dirty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User</a:t>
            </a:r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</a:t>
            </a:r>
            <a:r>
              <a:rPr lang="nl-NL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experience</a:t>
            </a:r>
            <a:endParaRPr lang="nl-NL" dirty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Planning</a:t>
            </a:r>
          </a:p>
          <a:p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28745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Rolverdeling</a:t>
            </a:r>
            <a:endParaRPr lang="nl-NL" sz="6600" i="1" dirty="0">
              <a:solidFill>
                <a:schemeClr val="tx2">
                  <a:lumMod val="20000"/>
                  <a:lumOff val="8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Frank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Boshoff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- Producer (Art)</a:t>
            </a:r>
          </a:p>
          <a:p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Jorrit Kornelis- User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Experience</a:t>
            </a:r>
            <a:endParaRPr lang="nl-NL" dirty="0" smtClean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Daniël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Stremmelaar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- Scrummaster</a:t>
            </a:r>
            <a:endParaRPr lang="nl-NL" dirty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Game Concept</a:t>
            </a:r>
            <a:endParaRPr lang="nl-NL" sz="6600" i="1" dirty="0">
              <a:solidFill>
                <a:schemeClr val="tx2">
                  <a:lumMod val="20000"/>
                  <a:lumOff val="8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Tower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defense</a:t>
            </a:r>
            <a:endParaRPr lang="nl-NL" dirty="0" smtClean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Medieval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fantasy</a:t>
            </a:r>
            <a:endParaRPr lang="nl-NL" dirty="0" smtClean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Wizard’s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Library</a:t>
            </a:r>
          </a:p>
          <a:p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Story</a:t>
            </a:r>
            <a:endParaRPr lang="nl-NL" dirty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58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Mechanics</a:t>
            </a:r>
            <a:endParaRPr lang="nl-NL" sz="6600" i="1" dirty="0">
              <a:solidFill>
                <a:schemeClr val="tx2">
                  <a:lumMod val="20000"/>
                  <a:lumOff val="8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Our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ideas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for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towers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and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</a:t>
            </a:r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enemies</a:t>
            </a:r>
            <a:endParaRPr lang="nl-NL" dirty="0" smtClean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pPr lvl="1"/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Towers</a:t>
            </a:r>
          </a:p>
          <a:p>
            <a:pPr lvl="2"/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Magic </a:t>
            </a:r>
            <a:r>
              <a:rPr lang="nl-NL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Missile</a:t>
            </a:r>
            <a:endParaRPr lang="nl-NL" dirty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pPr lvl="2"/>
            <a:r>
              <a:rPr lang="nl-NL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Poison</a:t>
            </a:r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Dart</a:t>
            </a:r>
          </a:p>
          <a:p>
            <a:pPr lvl="2"/>
            <a:r>
              <a:rPr lang="nl-NL" dirty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Frost Field</a:t>
            </a:r>
          </a:p>
          <a:p>
            <a:pPr lvl="2"/>
            <a:r>
              <a:rPr lang="nl-NL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Fireball</a:t>
            </a:r>
            <a:endParaRPr lang="nl-NL" dirty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pPr lvl="2"/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Shockwave</a:t>
            </a:r>
          </a:p>
          <a:p>
            <a:pPr lvl="1"/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Enemies</a:t>
            </a:r>
            <a:endParaRPr lang="nl-NL" dirty="0" smtClean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pPr lvl="2"/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Gnome</a:t>
            </a:r>
          </a:p>
          <a:p>
            <a:pPr lvl="2"/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Mouseman</a:t>
            </a:r>
            <a:endParaRPr lang="nl-NL" dirty="0" smtClean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pPr lvl="2"/>
            <a:r>
              <a:rPr lang="nl-NL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Mushroom</a:t>
            </a:r>
            <a:r>
              <a:rPr lang="nl-NL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People</a:t>
            </a:r>
          </a:p>
        </p:txBody>
      </p:sp>
    </p:spTree>
    <p:extLst>
      <p:ext uri="{BB962C8B-B14F-4D97-AF65-F5344CB8AC3E}">
        <p14:creationId xmlns:p14="http://schemas.microsoft.com/office/powerpoint/2010/main" val="1987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Art </a:t>
            </a:r>
            <a:r>
              <a:rPr lang="nl-NL" sz="66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Direction</a:t>
            </a:r>
            <a:endParaRPr lang="nl-NL" sz="6600" i="1" dirty="0">
              <a:solidFill>
                <a:schemeClr val="tx2">
                  <a:lumMod val="20000"/>
                  <a:lumOff val="8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Cartoony</a:t>
            </a:r>
            <a:endParaRPr lang="nl-NL" sz="3000" dirty="0" smtClean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r>
              <a:rPr lang="nl-NL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Fantasy</a:t>
            </a:r>
          </a:p>
          <a:p>
            <a:r>
              <a:rPr lang="nl-NL" sz="3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Medieval</a:t>
            </a:r>
            <a:endParaRPr lang="nl-NL" sz="3000" dirty="0" smtClean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r>
              <a:rPr lang="nl-NL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Magic</a:t>
            </a:r>
          </a:p>
          <a:p>
            <a:r>
              <a:rPr lang="nl-NL" sz="3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Chaotic</a:t>
            </a:r>
            <a:endParaRPr lang="nl-NL" sz="3000" dirty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695555"/>
            <a:ext cx="3096344" cy="309634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628801"/>
            <a:ext cx="297633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User </a:t>
            </a:r>
            <a:r>
              <a:rPr lang="nl-NL" sz="66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Experience</a:t>
            </a:r>
            <a:endParaRPr lang="nl-NL" sz="6600" i="1" dirty="0">
              <a:solidFill>
                <a:schemeClr val="tx2">
                  <a:lumMod val="20000"/>
                  <a:lumOff val="8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Light </a:t>
            </a:r>
            <a:r>
              <a:rPr lang="nl-NL" sz="3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based</a:t>
            </a:r>
            <a:r>
              <a:rPr lang="nl-NL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feedback</a:t>
            </a:r>
          </a:p>
          <a:p>
            <a:r>
              <a:rPr lang="nl-NL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Sound on event</a:t>
            </a:r>
          </a:p>
          <a:p>
            <a:r>
              <a:rPr lang="nl-NL" sz="3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Clear</a:t>
            </a:r>
            <a:r>
              <a:rPr lang="nl-NL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, </a:t>
            </a:r>
            <a:r>
              <a:rPr lang="nl-NL" sz="3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readable</a:t>
            </a:r>
            <a:r>
              <a:rPr lang="nl-NL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 user interface</a:t>
            </a:r>
            <a:endParaRPr lang="nl-NL" sz="3000" dirty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Planning</a:t>
            </a:r>
            <a:endParaRPr lang="nl-NL" sz="6600" i="1" dirty="0">
              <a:solidFill>
                <a:schemeClr val="tx2">
                  <a:lumMod val="20000"/>
                  <a:lumOff val="80000"/>
                </a:schemeClr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Trello</a:t>
            </a:r>
            <a:endParaRPr lang="nl-NL" sz="3000" dirty="0" smtClean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  <a:p>
            <a:r>
              <a:rPr lang="nl-NL" sz="3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Script MT Bold" panose="03040602040607080904" pitchFamily="66" charset="0"/>
              </a:rPr>
              <a:t>Scrum</a:t>
            </a:r>
            <a:endParaRPr lang="nl-NL" sz="3000" dirty="0">
              <a:solidFill>
                <a:schemeClr val="tx2">
                  <a:lumMod val="20000"/>
                  <a:lumOff val="80000"/>
                </a:schemeClr>
              </a:solidFill>
              <a:latin typeface="Script MT Bold" panose="03040602040607080904" pitchFamily="66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47884"/>
            <a:ext cx="7596044" cy="386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7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6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Old English Text MT" panose="03040902040508030806" pitchFamily="66" charset="0"/>
              </a:rPr>
              <a:t>Vragen?</a:t>
            </a:r>
            <a:endParaRPr lang="nl-NL" sz="6600" i="1" dirty="0">
              <a:solidFill>
                <a:schemeClr val="tx2">
                  <a:lumMod val="20000"/>
                  <a:lumOff val="80000"/>
                </a:schemeClr>
              </a:solidFill>
              <a:latin typeface="Old English Text MT" panose="03040902040508030806" pitchFamily="66" charset="0"/>
            </a:endParaRP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55" y="1600200"/>
            <a:ext cx="6103290" cy="4525963"/>
          </a:xfrm>
        </p:spPr>
      </p:pic>
    </p:spTree>
    <p:extLst>
      <p:ext uri="{BB962C8B-B14F-4D97-AF65-F5344CB8AC3E}">
        <p14:creationId xmlns:p14="http://schemas.microsoft.com/office/powerpoint/2010/main" val="2553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92</Words>
  <Application>Microsoft Office PowerPoint</Application>
  <PresentationFormat>Diavoorstelling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Kantoorthema</vt:lpstr>
      <vt:lpstr>Summoner’s Chamber</vt:lpstr>
      <vt:lpstr>Inhoud</vt:lpstr>
      <vt:lpstr>Rolverdeling</vt:lpstr>
      <vt:lpstr>Game Concept</vt:lpstr>
      <vt:lpstr>Mechanics</vt:lpstr>
      <vt:lpstr>Art Direction</vt:lpstr>
      <vt:lpstr>User Experience</vt:lpstr>
      <vt:lpstr>Planning</vt:lpstr>
      <vt:lpstr>Vragen?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Daniel Stremmelaar</dc:creator>
  <cp:lastModifiedBy>Daniel Stremmelaar</cp:lastModifiedBy>
  <cp:revision>10</cp:revision>
  <dcterms:created xsi:type="dcterms:W3CDTF">2018-09-10T07:04:37Z</dcterms:created>
  <dcterms:modified xsi:type="dcterms:W3CDTF">2018-09-12T09:25:07Z</dcterms:modified>
</cp:coreProperties>
</file>