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$$
\mathbin{E}[y] = \phi
$$
$$
\mathbin{COV}[y] = \frac{\nu}{\nu - 2} K
$$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2021-07-15T11:45:31Z</dcterms:created>
  <dcterms:modified xsi:type="dcterms:W3CDTF">2021-07-15T11:45:31Z</dcterms:modified>
</cp:coreProperties>
</file>