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f39103c120e816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C82-BC0C-4B55-9033-07FDDAC8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9722-0445-454A-83D9-44908772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E399D-F89D-44D2-9934-9B8DC2F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1094-0C37-46C5-A595-7D8C0125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AC29-C1EF-43F5-A86D-9ACDBD07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CF7F-A380-4468-A2A1-2BD8986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79BE8-9522-4895-B319-BCC735A7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E42D-DE48-421D-9EDD-5C85A26C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D78E-312C-4359-8D8D-55ACEF91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B4ED-0812-40AB-94F1-E9086F95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DBE0B-0357-4695-8637-02D7A5055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6861-41A3-4A62-9B07-0E77D97F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1FCAC-FEFD-4E33-9ED7-A49A3C08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86DB-AC54-495C-B716-4B44290F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281C2-4969-4273-9EEE-261F8ED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E3D9-7FC6-4301-96BE-2B1D3F1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9000-43EF-4910-9845-3DD850C4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199A-D6B8-4918-B3E1-3B7A54FE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F6E1-62BD-4FBE-9354-8001212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72A3-55CC-4298-938C-5FDD894A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63D-2910-44E8-8A8B-66C837FE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D7A9-8B12-4AEC-9880-866AB132E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2F19-2061-4999-801D-F2D69AD7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A8CE-5474-4315-81FC-DB16760D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316E-D46E-4007-A074-1730AF7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6950-80C0-4355-B817-AD96D788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CA46-A335-4138-8421-6A7060B47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11BC0-431F-4E45-976B-E84C4AD1B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4183-04F4-41D6-A869-91F6357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38B3-B221-4F50-9243-EC74DB57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E5E5-A8CF-4240-B76E-400443C0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6CF-5FBC-414A-9092-FA44C889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CB3-7F33-42BC-AFFF-79C5D693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584A-900A-4B1D-A6C7-5D98FF57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476F-0EA3-47C4-AF43-E39110D9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15CF5-03DB-4637-895C-06C018A1F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E0BD-FD65-482F-B4F8-9D17908C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41CC-C0B2-4A74-9302-D0EDBE2B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EFF3-6B46-4454-B598-96A6EE90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499D-B157-43EC-8CA2-E5E7959C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4F05-5A95-4D34-A5BB-45EF7F1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FF086-942B-4F2E-B3CF-9043BB8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F43C-8FDA-46F1-87D8-528154C9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A70AE-0B74-4B2E-B489-D95BB23C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F3C2-63EE-4439-9500-B3F7D870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BFC06-4F51-462F-8259-29CADFFB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A8F0-A553-4F3E-ADEF-F1D6DA6C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E77B-4B6C-462B-B60B-71DD914F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F61F-5C7A-49A0-9021-2EC69AEB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FDE1-82F4-4C7C-80F6-B945AEF0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E1D5-EB78-4D77-90B2-1C9EBFE7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0E16-D9B8-493A-82E0-57B64C9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CB6D-F6A6-46A7-B1A7-7F29118B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DC3E-6149-42B6-B98B-6A79839DB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161D9-1AC2-44EC-8558-CC16020C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EC9C-7539-46B3-B958-8A7264D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62FC-8515-4F9E-9C0B-DB843CC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BEAF-368B-4918-ABDC-0830FBA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C6343-9C62-413A-A7D3-1F80BB5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4218-BEA4-4526-9BB5-36407C09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300D-BCFA-49E7-9822-046DBC1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3837-72C2-4846-B876-CA09BC9E0830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9331-B8A9-4F91-95AF-C4A10F6B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B382-CC65-4D99-B3B3-0AD91228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61B1-E48F-4866-8DDA-43E2FE67F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FED5-61CE-458C-943B-AB33269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1426312"/>
            <a:ext cx="1488032" cy="14880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46D1191-19B5-4286-931E-9A4F126C7E7A}"/>
              </a:ext>
            </a:extLst>
          </p:cNvPr>
          <p:cNvGrpSpPr/>
          <p:nvPr/>
        </p:nvGrpSpPr>
        <p:grpSpPr>
          <a:xfrm>
            <a:off x="9244010" y="2441904"/>
            <a:ext cx="1889760" cy="1974192"/>
            <a:chOff x="9244010" y="2184400"/>
            <a:chExt cx="1889760" cy="19741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CE11DB-A5C5-418E-8C6C-0F28AEDF4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2184400"/>
              <a:ext cx="944880" cy="9448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7CCC5-5438-474D-B027-825A049CB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2212544"/>
              <a:ext cx="944880" cy="9448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D62B9-1164-4933-980F-07DE2D261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010" y="3185568"/>
              <a:ext cx="944880" cy="9448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BED9DE-3B9B-4F70-B7B4-81C7A2A7D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890" y="3213712"/>
              <a:ext cx="944880" cy="94488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391C1-0366-4862-A915-36247A6AB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29" y="3766298"/>
            <a:ext cx="1488032" cy="14880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3A477E-5C0D-4E35-8E18-F1C59BE51A38}"/>
              </a:ext>
            </a:extLst>
          </p:cNvPr>
          <p:cNvCxnSpPr>
            <a:cxnSpLocks/>
          </p:cNvCxnSpPr>
          <p:nvPr/>
        </p:nvCxnSpPr>
        <p:spPr>
          <a:xfrm flipH="1" flipV="1">
            <a:off x="4907327" y="2294218"/>
            <a:ext cx="3215434" cy="65341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20027C-0692-4727-AE26-055881B10CB1}"/>
              </a:ext>
            </a:extLst>
          </p:cNvPr>
          <p:cNvCxnSpPr>
            <a:cxnSpLocks/>
          </p:cNvCxnSpPr>
          <p:nvPr/>
        </p:nvCxnSpPr>
        <p:spPr>
          <a:xfrm flipV="1">
            <a:off x="4907327" y="3766298"/>
            <a:ext cx="3221631" cy="7440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2739A8-A34D-4FDC-9572-DC8A5E6B60AA}"/>
              </a:ext>
            </a:extLst>
          </p:cNvPr>
          <p:cNvSpPr txBox="1"/>
          <p:nvPr/>
        </p:nvSpPr>
        <p:spPr>
          <a:xfrm flipH="1">
            <a:off x="4907327" y="1350713"/>
            <a:ext cx="3292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system / transaction features, </a:t>
            </a:r>
            <a:r>
              <a:rPr lang="en-US" altLang="zh-TW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locking dependency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C1AC94-A8B7-4D06-BC46-DC093E58C7A4}"/>
              </a:ext>
            </a:extLst>
          </p:cNvPr>
          <p:cNvSpPr txBox="1"/>
          <p:nvPr/>
        </p:nvSpPr>
        <p:spPr>
          <a:xfrm flipH="1">
            <a:off x="5045867" y="4435665"/>
            <a:ext cx="301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transaction routing destination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9227B-1CA0-4787-88E6-2913EAABA988}"/>
              </a:ext>
            </a:extLst>
          </p:cNvPr>
          <p:cNvSpPr txBox="1"/>
          <p:nvPr/>
        </p:nvSpPr>
        <p:spPr>
          <a:xfrm flipH="1">
            <a:off x="1935953" y="445081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of DBMS cluster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14AECE-41C0-432C-8DC2-6F8A69EDA944}"/>
              </a:ext>
            </a:extLst>
          </p:cNvPr>
          <p:cNvSpPr txBox="1"/>
          <p:nvPr/>
        </p:nvSpPr>
        <p:spPr>
          <a:xfrm flipH="1">
            <a:off x="1935953" y="5431688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1025F-23AA-4FC4-B85B-E356A52879EA}"/>
              </a:ext>
            </a:extLst>
          </p:cNvPr>
          <p:cNvSpPr txBox="1"/>
          <p:nvPr/>
        </p:nvSpPr>
        <p:spPr>
          <a:xfrm flipH="1">
            <a:off x="8858607" y="1426312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Slaves of DBMS cluster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89F9EA-F166-438A-AE1D-AA52D21AE9A5}"/>
              </a:ext>
            </a:extLst>
          </p:cNvPr>
          <p:cNvCxnSpPr>
            <a:cxnSpLocks/>
          </p:cNvCxnSpPr>
          <p:nvPr/>
        </p:nvCxnSpPr>
        <p:spPr>
          <a:xfrm flipV="1">
            <a:off x="438658" y="2170328"/>
            <a:ext cx="1497295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D9E501-8FF8-42A4-BF50-F6F7658A1458}"/>
              </a:ext>
            </a:extLst>
          </p:cNvPr>
          <p:cNvSpPr txBox="1"/>
          <p:nvPr/>
        </p:nvSpPr>
        <p:spPr>
          <a:xfrm flipH="1">
            <a:off x="162223" y="2268693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transaction requests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4EA1D1-3740-49D8-A0E6-F9E0836EDD15}"/>
              </a:ext>
            </a:extLst>
          </p:cNvPr>
          <p:cNvCxnSpPr>
            <a:cxnSpLocks/>
          </p:cNvCxnSpPr>
          <p:nvPr/>
        </p:nvCxnSpPr>
        <p:spPr>
          <a:xfrm>
            <a:off x="3182415" y="3099236"/>
            <a:ext cx="0" cy="54660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852DB0-0EFD-4174-B3FE-8D0EBBB9BB40}"/>
              </a:ext>
            </a:extLst>
          </p:cNvPr>
          <p:cNvSpPr txBox="1"/>
          <p:nvPr/>
        </p:nvSpPr>
        <p:spPr>
          <a:xfrm flipH="1">
            <a:off x="3297615" y="2914344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raw features with ML / stats</a:t>
            </a:r>
          </a:p>
        </p:txBody>
      </p:sp>
      <p:pic>
        <p:nvPicPr>
          <p:cNvPr id="3076" name="Picture 4" descr="Google用Java 法院翻案判未侵權| 科技| 新頭殼Newtalk">
            <a:extLst>
              <a:ext uri="{FF2B5EF4-FFF2-40B4-BE49-F238E27FC236}">
                <a16:creationId xmlns:a16="http://schemas.microsoft.com/office/drawing/2014/main" id="{042B4C06-952C-4170-9920-E97F51CB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32" y="2872034"/>
            <a:ext cx="1661961" cy="102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A8DA5A-76B7-4029-BB76-380238F4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52" y="2382825"/>
            <a:ext cx="1919935" cy="1919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2AE69-CAD1-412C-A2A9-8929EE0C8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3826162"/>
            <a:ext cx="1264975" cy="1264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6660A4-6B19-4663-8B70-BA42B41F507D}"/>
              </a:ext>
            </a:extLst>
          </p:cNvPr>
          <p:cNvSpPr txBox="1"/>
          <p:nvPr/>
        </p:nvSpPr>
        <p:spPr>
          <a:xfrm flipH="1">
            <a:off x="4126819" y="1236845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NTK Kernel 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F8C28-3110-48F0-B1A6-7BBA8394C2FC}"/>
              </a:ext>
            </a:extLst>
          </p:cNvPr>
          <p:cNvCxnSpPr>
            <a:cxnSpLocks/>
          </p:cNvCxnSpPr>
          <p:nvPr/>
        </p:nvCxnSpPr>
        <p:spPr>
          <a:xfrm>
            <a:off x="2985193" y="2129397"/>
            <a:ext cx="1141626" cy="80776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0439CB-F702-4BF6-AB6D-E83685F9C9A4}"/>
              </a:ext>
            </a:extLst>
          </p:cNvPr>
          <p:cNvSpPr txBox="1"/>
          <p:nvPr/>
        </p:nvSpPr>
        <p:spPr>
          <a:xfrm flipH="1">
            <a:off x="892390" y="2582011"/>
            <a:ext cx="202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79D2D-E0B4-42B6-BAFD-6A24D23755D3}"/>
              </a:ext>
            </a:extLst>
          </p:cNvPr>
          <p:cNvCxnSpPr>
            <a:cxnSpLocks/>
          </p:cNvCxnSpPr>
          <p:nvPr/>
        </p:nvCxnSpPr>
        <p:spPr>
          <a:xfrm flipV="1">
            <a:off x="2901344" y="3635842"/>
            <a:ext cx="1225475" cy="82280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C538C6-869F-4652-A1BF-555DD94CC01D}"/>
              </a:ext>
            </a:extLst>
          </p:cNvPr>
          <p:cNvSpPr txBox="1"/>
          <p:nvPr/>
        </p:nvSpPr>
        <p:spPr>
          <a:xfrm flipH="1">
            <a:off x="876969" y="5082193"/>
            <a:ext cx="202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EE2C8-CE42-4D52-8580-DE689C966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91" y="1559909"/>
            <a:ext cx="1261872" cy="12618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D86AC7-702D-443B-89B8-CFFD9A79C436}"/>
              </a:ext>
            </a:extLst>
          </p:cNvPr>
          <p:cNvCxnSpPr>
            <a:cxnSpLocks/>
          </p:cNvCxnSpPr>
          <p:nvPr/>
        </p:nvCxnSpPr>
        <p:spPr>
          <a:xfrm>
            <a:off x="6497823" y="3342792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E3DA59-41C1-4F47-91BF-422ABC99747A}"/>
              </a:ext>
            </a:extLst>
          </p:cNvPr>
          <p:cNvSpPr txBox="1"/>
          <p:nvPr/>
        </p:nvSpPr>
        <p:spPr>
          <a:xfrm flipH="1">
            <a:off x="6949440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/ Real probability as Loss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FA6878-5E81-44F1-BE51-08421CB31BBF}"/>
              </a:ext>
            </a:extLst>
          </p:cNvPr>
          <p:cNvCxnSpPr>
            <a:cxnSpLocks/>
          </p:cNvCxnSpPr>
          <p:nvPr/>
        </p:nvCxnSpPr>
        <p:spPr>
          <a:xfrm>
            <a:off x="9014809" y="3331127"/>
            <a:ext cx="451617" cy="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408410F-D0D8-4B86-829A-B3F6C3DDF62C}"/>
              </a:ext>
            </a:extLst>
          </p:cNvPr>
          <p:cNvSpPr txBox="1"/>
          <p:nvPr/>
        </p:nvSpPr>
        <p:spPr>
          <a:xfrm flipH="1">
            <a:off x="9248668" y="2834960"/>
            <a:ext cx="202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54731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如何在Ubuntu 11.04 上設定node.js 的開發環境| DreamersLab">
            <a:extLst>
              <a:ext uri="{FF2B5EF4-FFF2-40B4-BE49-F238E27FC236}">
                <a16:creationId xmlns:a16="http://schemas.microsoft.com/office/drawing/2014/main" id="{170D599D-07F1-4F87-8FC5-FE2A82077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76" y="1802538"/>
            <a:ext cx="2777490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 教學 — 什麼是Pod？什麼Node ？搞的我好亂呀！ | by LukaTW | Starbugs Weekly  星巴哥技術專欄| Medium | Starbugs Weekly 星巴哥技術專欄">
            <a:extLst>
              <a:ext uri="{FF2B5EF4-FFF2-40B4-BE49-F238E27FC236}">
                <a16:creationId xmlns:a16="http://schemas.microsoft.com/office/drawing/2014/main" id="{094B8880-F0D9-4D9F-ACF5-E27B0AF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11" y="830968"/>
            <a:ext cx="3419305" cy="192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安裝| 老洪的IT 學習系統">
            <a:extLst>
              <a:ext uri="{FF2B5EF4-FFF2-40B4-BE49-F238E27FC236}">
                <a16:creationId xmlns:a16="http://schemas.microsoft.com/office/drawing/2014/main" id="{A765CF40-FB55-4BC9-A608-7768FC37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84" y="2893943"/>
            <a:ext cx="2575559" cy="21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y 8：資料管理伺服器(6) - 使用PostgreSQL 資料庫儲存資料- iT 邦幫忙::一起幫忙解決難題，拯救IT 人的一天">
            <a:extLst>
              <a:ext uri="{FF2B5EF4-FFF2-40B4-BE49-F238E27FC236}">
                <a16:creationId xmlns:a16="http://schemas.microsoft.com/office/drawing/2014/main" id="{CE609894-0178-4A2C-9D21-04106305D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40" y="3248127"/>
            <a:ext cx="2030961" cy="177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Minecraft Server in GCP Compute Engine | by Julius LIMSON | Medium">
            <a:extLst>
              <a:ext uri="{FF2B5EF4-FFF2-40B4-BE49-F238E27FC236}">
                <a16:creationId xmlns:a16="http://schemas.microsoft.com/office/drawing/2014/main" id="{5B0B7D43-A75B-4BD7-ACDB-52827DDD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66" y="5166170"/>
            <a:ext cx="3095624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 SVG Vector Logos - Vector Logo Zone">
            <a:extLst>
              <a:ext uri="{FF2B5EF4-FFF2-40B4-BE49-F238E27FC236}">
                <a16:creationId xmlns:a16="http://schemas.microsoft.com/office/drawing/2014/main" id="{46054005-8A69-49E6-A9F3-D7486C8C1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5" y="3101329"/>
            <a:ext cx="2492926" cy="124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F2F9B-F7D9-4B68-B8E5-C37E2421A1BE}"/>
              </a:ext>
            </a:extLst>
          </p:cNvPr>
          <p:cNvSpPr txBox="1"/>
          <p:nvPr/>
        </p:nvSpPr>
        <p:spPr>
          <a:xfrm flipH="1">
            <a:off x="4617942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TW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40F7-59D6-40E5-9D34-2734F14071AC}"/>
              </a:ext>
            </a:extLst>
          </p:cNvPr>
          <p:cNvSpPr txBox="1"/>
          <p:nvPr/>
        </p:nvSpPr>
        <p:spPr>
          <a:xfrm flipH="1">
            <a:off x="394684" y="313739"/>
            <a:ext cx="24929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 Framework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FDBFF-98A2-4730-B27A-06516FE36F58}"/>
              </a:ext>
            </a:extLst>
          </p:cNvPr>
          <p:cNvSpPr txBox="1"/>
          <p:nvPr/>
        </p:nvSpPr>
        <p:spPr>
          <a:xfrm flipH="1">
            <a:off x="8841201" y="514271"/>
            <a:ext cx="24929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13E968-274B-47AE-ACED-9237D17272EF}"/>
              </a:ext>
            </a:extLst>
          </p:cNvPr>
          <p:cNvCxnSpPr>
            <a:cxnSpLocks/>
          </p:cNvCxnSpPr>
          <p:nvPr/>
        </p:nvCxnSpPr>
        <p:spPr>
          <a:xfrm flipV="1">
            <a:off x="3155676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DD8991-F1D6-4359-8B0B-4729E30F5DF8}"/>
              </a:ext>
            </a:extLst>
          </p:cNvPr>
          <p:cNvSpPr txBox="1"/>
          <p:nvPr/>
        </p:nvSpPr>
        <p:spPr>
          <a:xfrm flipH="1">
            <a:off x="2752269" y="3048072"/>
            <a:ext cx="1872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33FAF-35F7-44A2-8A4F-59D5C3ABB048}"/>
              </a:ext>
            </a:extLst>
          </p:cNvPr>
          <p:cNvCxnSpPr>
            <a:cxnSpLocks/>
          </p:cNvCxnSpPr>
          <p:nvPr/>
        </p:nvCxnSpPr>
        <p:spPr>
          <a:xfrm flipH="1" flipV="1">
            <a:off x="3119626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043E9F-421C-4194-8ED2-1FF3915F0BD3}"/>
              </a:ext>
            </a:extLst>
          </p:cNvPr>
          <p:cNvCxnSpPr>
            <a:cxnSpLocks/>
          </p:cNvCxnSpPr>
          <p:nvPr/>
        </p:nvCxnSpPr>
        <p:spPr>
          <a:xfrm rot="5400000" flipV="1">
            <a:off x="5315924" y="5390980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EE4330-2977-48BB-A730-43C679B7E919}"/>
              </a:ext>
            </a:extLst>
          </p:cNvPr>
          <p:cNvSpPr txBox="1"/>
          <p:nvPr/>
        </p:nvSpPr>
        <p:spPr>
          <a:xfrm flipH="1">
            <a:off x="4514287" y="5836375"/>
            <a:ext cx="2777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  <a:p>
            <a:pPr algn="ctr"/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(Under construction)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B9A05A-272B-43CB-A161-0048AF1685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0819" y="5390977"/>
            <a:ext cx="731520" cy="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27669-8504-4AFF-B950-4A91CB6D1C3E}"/>
              </a:ext>
            </a:extLst>
          </p:cNvPr>
          <p:cNvCxnSpPr>
            <a:cxnSpLocks/>
          </p:cNvCxnSpPr>
          <p:nvPr/>
        </p:nvCxnSpPr>
        <p:spPr>
          <a:xfrm flipV="1">
            <a:off x="7383465" y="3624218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7652A3-3EDA-4F84-AC9B-524AA7F7E692}"/>
              </a:ext>
            </a:extLst>
          </p:cNvPr>
          <p:cNvSpPr txBox="1"/>
          <p:nvPr/>
        </p:nvSpPr>
        <p:spPr>
          <a:xfrm flipH="1">
            <a:off x="6756811" y="2733208"/>
            <a:ext cx="231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&amp;</a:t>
            </a: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19D643-C58B-41A5-8D86-309317999413}"/>
              </a:ext>
            </a:extLst>
          </p:cNvPr>
          <p:cNvCxnSpPr>
            <a:cxnSpLocks/>
          </p:cNvCxnSpPr>
          <p:nvPr/>
        </p:nvCxnSpPr>
        <p:spPr>
          <a:xfrm flipH="1" flipV="1">
            <a:off x="7347415" y="3966920"/>
            <a:ext cx="1097280" cy="1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2022-01-25T12:07:59Z</dcterms:created>
  <dcterms:modified xsi:type="dcterms:W3CDTF">2022-01-27T03:57:59Z</dcterms:modified>
</cp:coreProperties>
</file>