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Design a **data pipeline** to collect features of distributed DBMS in **open source database project: ElaSQL and VanillaDB with Java**. Optimize / estimate transaction routing destination with ML model and PID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2022-01-27T07:08:20Z</dcterms:created>
  <dcterms:modified xsi:type="dcterms:W3CDTF">2022-01-27T07:08:20Z</dcterms:modified>
</cp:coreProperties>
</file>