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15" r:id="rId3"/>
    <p:sldId id="372" r:id="rId4"/>
    <p:sldId id="259" r:id="rId5"/>
    <p:sldId id="375" r:id="rId6"/>
    <p:sldId id="373" r:id="rId7"/>
    <p:sldId id="380" r:id="rId8"/>
    <p:sldId id="374" r:id="rId9"/>
    <p:sldId id="381" r:id="rId10"/>
    <p:sldId id="382" r:id="rId11"/>
    <p:sldId id="384" r:id="rId12"/>
    <p:sldId id="387" r:id="rId13"/>
    <p:sldId id="386" r:id="rId14"/>
    <p:sldId id="377" r:id="rId15"/>
    <p:sldId id="391" r:id="rId16"/>
    <p:sldId id="388" r:id="rId17"/>
    <p:sldId id="389" r:id="rId18"/>
    <p:sldId id="393" r:id="rId19"/>
    <p:sldId id="390" r:id="rId20"/>
    <p:sldId id="385" r:id="rId21"/>
    <p:sldId id="378" r:id="rId22"/>
    <p:sldId id="394" r:id="rId23"/>
    <p:sldId id="392" r:id="rId24"/>
    <p:sldId id="395" r:id="rId25"/>
    <p:sldId id="397" r:id="rId26"/>
    <p:sldId id="396" r:id="rId27"/>
    <p:sldId id="379" r:id="rId28"/>
    <p:sldId id="39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DAFB"/>
    <a:srgbClr val="F7DF1E"/>
    <a:srgbClr val="2196F3"/>
    <a:srgbClr val="FC490B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148" autoAdjust="0"/>
  </p:normalViewPr>
  <p:slideViewPr>
    <p:cSldViewPr snapToGrid="0">
      <p:cViewPr>
        <p:scale>
          <a:sx n="50" d="100"/>
          <a:sy n="50" d="100"/>
        </p:scale>
        <p:origin x="556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25B69-14A5-436B-AFC8-C1EDC6A5F4D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64E6C-40F5-401B-8E3B-02595F13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5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前端和後端差別？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64E6C-40F5-401B-8E3B-02595F1380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84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64E6C-40F5-401B-8E3B-02595F1380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76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VS code </a:t>
            </a:r>
          </a:p>
          <a:p>
            <a:r>
              <a:rPr lang="en-US" dirty="0"/>
              <a:t>Index.html</a:t>
            </a:r>
          </a:p>
          <a:p>
            <a:r>
              <a:rPr lang="en-US" dirty="0"/>
              <a:t>Google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64E6C-40F5-401B-8E3B-02595F13800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75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64E6C-40F5-401B-8E3B-02595F13800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88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64E6C-40F5-401B-8E3B-02595F13800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81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謂的直譯，是指原始的程式碼只要經過直譯器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(Interpreter)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可轉換成可執行碼，由於它們不需要經由編譯器，而是在執行時才會將原始碼直譯成執行碼，所以速度上會比編譯與連結器產生的執行碼要慢，效能會有一部份取決於直譯器的速度，而直譯式語言多半以動態語言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(dynamic language)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為主，具有靈活的型別處理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鬆散型別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，動態生成與程式彈性，但速度會比編譯式的要慢一些，像是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JavaScript, Python, Ruby, PHP, ASP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等等，都是直譯式語言。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64E6C-40F5-401B-8E3B-02595F13800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00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68E1-1F7D-49EC-A145-248420140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268FC-B153-42B8-932D-988490AFA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E1F5-769A-45A2-A13A-69CF8415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1CB8-A1AA-4825-AAE1-6CB24AFF903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93EA2-5FEA-4428-A046-C6C2B9202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F44F-CDC5-4F04-957D-E50E924F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E2EA-66A2-4791-9CC2-50410CFB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7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94FF-8363-4F10-8C92-F3E16EF1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A578F-5A18-4D9D-B372-7F628AF76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1CD0F-89EA-4C61-BD5B-5A7DA1D5A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1CB8-A1AA-4825-AAE1-6CB24AFF903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2C419-4200-4FFE-8051-F62B4506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5CA7D-26F9-4A71-B341-853EA2F2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E2EA-66A2-4791-9CC2-50410CFB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5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37C8E-354C-497D-AB05-FC0A835AE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96986-2ABB-4278-8483-C0BD1B01B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DF7F0-7D7A-418E-BF5B-7A5F9FC0E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1CB8-A1AA-4825-AAE1-6CB24AFF903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4F3F3-1572-4BEE-B092-78AEA5FC9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ABA6A-37B0-4C32-A0A1-D1E1527C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E2EA-66A2-4791-9CC2-50410CFB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0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1687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720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54CA-7FA4-4267-A424-0EAAAD51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86126-12BA-4F91-A711-983FEB464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99425-CC70-4E07-A727-A53A8211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1CB8-A1AA-4825-AAE1-6CB24AFF903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9165B-4419-4571-B2FE-3C7B8CEA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2DBC2-3F79-4A01-A131-5B3605A5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E2EA-66A2-4791-9CC2-50410CFB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7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CB59-A03B-4488-AD1C-5BB902CA3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47FDB-E981-44F2-B460-500F23CA9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F9D86-CAD9-41B6-A18C-ABF87CD0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1CB8-A1AA-4825-AAE1-6CB24AFF903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20640-98F6-41B9-9481-A9822AFBE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8E072-B2FC-4EDC-AFD7-400EC36A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E2EA-66A2-4791-9CC2-50410CFB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2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E920-2CD1-4382-92C3-6008D8C1C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062E-EA9B-47B4-BF42-995605538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BCA04-A65F-43B9-ACAF-93846FB95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16EBE-0544-4F84-98ED-9F70679F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1CB8-A1AA-4825-AAE1-6CB24AFF903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2F621-E03D-49A3-8B0F-40A2280B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5FFC8-CBB6-4810-84D3-D406B63D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E2EA-66A2-4791-9CC2-50410CFB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8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2909-98B7-4515-96A8-CCE438E12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065E9-5AD1-4624-A949-86B9673F2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6223B-FF52-4657-818C-DFFB737FA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1671E-AF48-4757-97CD-A4D60187A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4E239F-C2BF-4928-AACA-BF32ACD3E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C885F-3340-430F-881D-DB630D74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1CB8-A1AA-4825-AAE1-6CB24AFF903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AEE86-78BB-4950-890F-AEE7874D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513286-CBA8-4C3C-924C-4D2B0B4B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E2EA-66A2-4791-9CC2-50410CFB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DACA-B7F0-4CB6-83D3-C428DED4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615A24-0F99-46E8-BE3E-A93F90DE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1CB8-A1AA-4825-AAE1-6CB24AFF903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38B41-2C43-4164-AD9D-B8803567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FE85A-3A73-479B-B53D-0014D2C8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E2EA-66A2-4791-9CC2-50410CFB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3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8EA91-B7CE-4B26-8388-E0A50BEE8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1CB8-A1AA-4825-AAE1-6CB24AFF903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8CCCE-32E2-4E68-93B3-0219786B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BA684-1753-4D56-B2DB-3F715CD5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E2EA-66A2-4791-9CC2-50410CFB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7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E761-C7BA-4107-A1E2-613801FB8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8DD06-854F-4053-BD35-77ED0C261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32060-CEBC-41BD-8E31-3869ED901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36F11-FF0B-4415-9FF2-9A2CCAC0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1CB8-A1AA-4825-AAE1-6CB24AFF903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34B54-AECD-4B1E-BA51-98094D31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645E8-6206-4559-9E02-DD274550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E2EA-66A2-4791-9CC2-50410CFB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7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30AB-C44D-4362-82B6-E8159C5AD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DE4A2-ABA3-43A6-9FF0-75340495E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9DA55-E978-4DDA-9249-602326795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90DC0-1635-492E-BCA5-DF319EE6E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1CB8-A1AA-4825-AAE1-6CB24AFF903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A3263-1B25-497F-8A13-A22BA68A6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CE381-688E-4868-B4EE-687E40AE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E2EA-66A2-4791-9CC2-50410CFB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9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A3784C-3530-4B8C-83D8-4115D0047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55B26-4AFC-4E7C-A0C5-B766F1E98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40C68-F140-41ED-86D8-C2A9C93F9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81CB8-A1AA-4825-AAE1-6CB24AFF903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202A0-0D0C-4DA5-9DCB-0ADB74FD5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157EA-5085-4A4A-AE30-BC6153AD9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E2EA-66A2-4791-9CC2-50410CFB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5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jp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519E215A-035A-40D5-B221-762F260DE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8425" y="992657"/>
            <a:ext cx="6895465" cy="4872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3F8BBC-89D2-4F09-915B-C5C78342BB51}"/>
              </a:ext>
            </a:extLst>
          </p:cNvPr>
          <p:cNvSpPr txBox="1"/>
          <p:nvPr/>
        </p:nvSpPr>
        <p:spPr>
          <a:xfrm>
            <a:off x="6238240" y="3913961"/>
            <a:ext cx="62585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spc="600" dirty="0">
                <a:solidFill>
                  <a:schemeClr val="bg1">
                    <a:lumMod val="75000"/>
                  </a:schemeClr>
                </a:solidFill>
              </a:rPr>
              <a:t>Tutorial</a:t>
            </a:r>
            <a:endParaRPr lang="en-US" sz="6600" spc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1088B-1AF3-4A32-91F4-4E72CE936D92}"/>
              </a:ext>
            </a:extLst>
          </p:cNvPr>
          <p:cNvSpPr txBox="1"/>
          <p:nvPr/>
        </p:nvSpPr>
        <p:spPr>
          <a:xfrm>
            <a:off x="6096000" y="1821081"/>
            <a:ext cx="55575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spc="600" dirty="0">
                <a:solidFill>
                  <a:srgbClr val="61DAFB"/>
                </a:solidFill>
              </a:rPr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4017816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519E215A-035A-40D5-B221-762F260DE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7393" y="726464"/>
            <a:ext cx="5636444" cy="3982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3F8BBC-89D2-4F09-915B-C5C78342BB51}"/>
              </a:ext>
            </a:extLst>
          </p:cNvPr>
          <p:cNvSpPr txBox="1"/>
          <p:nvPr/>
        </p:nvSpPr>
        <p:spPr>
          <a:xfrm>
            <a:off x="627496" y="2321004"/>
            <a:ext cx="49098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spc="600" dirty="0">
                <a:solidFill>
                  <a:schemeClr val="bg1">
                    <a:lumMod val="75000"/>
                  </a:schemeClr>
                </a:solidFill>
              </a:rPr>
              <a:t>That’s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1088B-1AF3-4A32-91F4-4E72CE936D92}"/>
              </a:ext>
            </a:extLst>
          </p:cNvPr>
          <p:cNvSpPr txBox="1"/>
          <p:nvPr/>
        </p:nvSpPr>
        <p:spPr>
          <a:xfrm>
            <a:off x="6277138" y="4269488"/>
            <a:ext cx="41569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spc="600" dirty="0">
                <a:solidFill>
                  <a:srgbClr val="61DAFB"/>
                </a:solidFill>
              </a:rPr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185162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3F8BBC-89D2-4F09-915B-C5C78342BB51}"/>
              </a:ext>
            </a:extLst>
          </p:cNvPr>
          <p:cNvSpPr txBox="1"/>
          <p:nvPr/>
        </p:nvSpPr>
        <p:spPr>
          <a:xfrm>
            <a:off x="3793452" y="521734"/>
            <a:ext cx="4909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pc="600" dirty="0">
                <a:solidFill>
                  <a:schemeClr val="bg1">
                    <a:lumMod val="75000"/>
                  </a:schemeClr>
                </a:solidFill>
              </a:rPr>
              <a:t>Even more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1088B-1AF3-4A32-91F4-4E72CE936D92}"/>
              </a:ext>
            </a:extLst>
          </p:cNvPr>
          <p:cNvSpPr txBox="1"/>
          <p:nvPr/>
        </p:nvSpPr>
        <p:spPr>
          <a:xfrm>
            <a:off x="1254057" y="5145005"/>
            <a:ext cx="3227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pc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Flutter</a:t>
            </a:r>
          </a:p>
        </p:txBody>
      </p:sp>
      <p:pic>
        <p:nvPicPr>
          <p:cNvPr id="4098" name="Picture 2" descr="ãflutterãçåçæå°çµæ">
            <a:extLst>
              <a:ext uri="{FF2B5EF4-FFF2-40B4-BE49-F238E27FC236}">
                <a16:creationId xmlns:a16="http://schemas.microsoft.com/office/drawing/2014/main" id="{AB468EE2-16D7-4B6C-A70E-7E6C12613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42" y="1879060"/>
            <a:ext cx="3227962" cy="322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0BC59B-DD44-470C-8956-50F7807A8F36}"/>
              </a:ext>
            </a:extLst>
          </p:cNvPr>
          <p:cNvSpPr txBox="1"/>
          <p:nvPr/>
        </p:nvSpPr>
        <p:spPr>
          <a:xfrm>
            <a:off x="5001637" y="3276732"/>
            <a:ext cx="2177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pc="600" dirty="0">
                <a:solidFill>
                  <a:schemeClr val="bg1">
                    <a:lumMod val="75000"/>
                  </a:schemeClr>
                </a:solidFill>
              </a:rPr>
              <a:t>With</a:t>
            </a:r>
          </a:p>
        </p:txBody>
      </p:sp>
      <p:sp>
        <p:nvSpPr>
          <p:cNvPr id="2" name="AutoShape 4" descr="ç¸éåç">
            <a:extLst>
              <a:ext uri="{FF2B5EF4-FFF2-40B4-BE49-F238E27FC236}">
                <a16:creationId xmlns:a16="http://schemas.microsoft.com/office/drawing/2014/main" id="{C28BD67F-D2F6-4F70-82E2-AD8613DF93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D30F857-485B-436B-B93C-6434F9D44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0196" y="1879060"/>
            <a:ext cx="3227962" cy="32279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284C314-3B4E-4B1F-BE94-B78706F7116E}"/>
              </a:ext>
            </a:extLst>
          </p:cNvPr>
          <p:cNvSpPr txBox="1"/>
          <p:nvPr/>
        </p:nvSpPr>
        <p:spPr>
          <a:xfrm>
            <a:off x="7970196" y="5204781"/>
            <a:ext cx="3227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pc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Dart</a:t>
            </a:r>
          </a:p>
        </p:txBody>
      </p:sp>
    </p:spTree>
    <p:extLst>
      <p:ext uri="{BB962C8B-B14F-4D97-AF65-F5344CB8AC3E}">
        <p14:creationId xmlns:p14="http://schemas.microsoft.com/office/powerpoint/2010/main" val="1099600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3F8BBC-89D2-4F09-915B-C5C78342BB51}"/>
              </a:ext>
            </a:extLst>
          </p:cNvPr>
          <p:cNvSpPr txBox="1"/>
          <p:nvPr/>
        </p:nvSpPr>
        <p:spPr>
          <a:xfrm>
            <a:off x="-123218" y="417026"/>
            <a:ext cx="127432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pc="600" dirty="0">
                <a:solidFill>
                  <a:schemeClr val="bg1">
                    <a:lumMod val="75000"/>
                  </a:schemeClr>
                </a:solidFill>
              </a:rPr>
              <a:t>Will On New OS by </a:t>
            </a:r>
            <a:r>
              <a:rPr lang="en-US" altLang="zh-TW" sz="6600" spc="600" dirty="0">
                <a:solidFill>
                  <a:schemeClr val="bg1">
                    <a:lumMod val="75000"/>
                  </a:schemeClr>
                </a:solidFill>
              </a:rPr>
              <a:t>GOOGLE</a:t>
            </a:r>
            <a:endParaRPr lang="en-US" sz="6600" spc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AutoShape 4" descr="ç¸éåç">
            <a:extLst>
              <a:ext uri="{FF2B5EF4-FFF2-40B4-BE49-F238E27FC236}">
                <a16:creationId xmlns:a16="http://schemas.microsoft.com/office/drawing/2014/main" id="{C28BD67F-D2F6-4F70-82E2-AD8613DF93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 descr="ãFUchsia osãçåçæå°çµæ">
            <a:extLst>
              <a:ext uri="{FF2B5EF4-FFF2-40B4-BE49-F238E27FC236}">
                <a16:creationId xmlns:a16="http://schemas.microsoft.com/office/drawing/2014/main" id="{8AA65F18-7620-4BAE-9082-B3099B2A9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746" y="1739549"/>
            <a:ext cx="8316507" cy="466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438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3F8BBC-89D2-4F09-915B-C5C78342BB51}"/>
              </a:ext>
            </a:extLst>
          </p:cNvPr>
          <p:cNvSpPr txBox="1"/>
          <p:nvPr/>
        </p:nvSpPr>
        <p:spPr>
          <a:xfrm>
            <a:off x="1244360" y="1239720"/>
            <a:ext cx="970327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spc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Started from</a:t>
            </a:r>
            <a:r>
              <a:rPr lang="en-US" sz="13800" spc="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3800" spc="600" dirty="0">
                <a:solidFill>
                  <a:srgbClr val="FC490B"/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114888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49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B2C92B-23BB-469B-88F8-221F35272988}"/>
              </a:ext>
            </a:extLst>
          </p:cNvPr>
          <p:cNvSpPr txBox="1"/>
          <p:nvPr/>
        </p:nvSpPr>
        <p:spPr>
          <a:xfrm flipH="1">
            <a:off x="487514" y="3703290"/>
            <a:ext cx="710006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>
                <a:solidFill>
                  <a:schemeClr val="bg1">
                    <a:lumMod val="95000"/>
                  </a:schemeClr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637863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49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B2C92B-23BB-469B-88F8-221F35272988}"/>
              </a:ext>
            </a:extLst>
          </p:cNvPr>
          <p:cNvSpPr txBox="1"/>
          <p:nvPr/>
        </p:nvSpPr>
        <p:spPr>
          <a:xfrm flipH="1">
            <a:off x="429146" y="728260"/>
            <a:ext cx="694442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err="1">
                <a:solidFill>
                  <a:schemeClr val="bg1">
                    <a:lumMod val="95000"/>
                  </a:schemeClr>
                </a:solidFill>
              </a:rPr>
              <a:t>HyperText</a:t>
            </a:r>
            <a:r>
              <a:rPr lang="en-US" sz="11500" dirty="0">
                <a:solidFill>
                  <a:schemeClr val="bg1">
                    <a:lumMod val="95000"/>
                  </a:schemeClr>
                </a:solidFill>
              </a:rPr>
              <a:t> Markup Language</a:t>
            </a:r>
          </a:p>
        </p:txBody>
      </p:sp>
    </p:spTree>
    <p:extLst>
      <p:ext uri="{BB962C8B-B14F-4D97-AF65-F5344CB8AC3E}">
        <p14:creationId xmlns:p14="http://schemas.microsoft.com/office/powerpoint/2010/main" val="53343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ml5-elements">
            <a:extLst>
              <a:ext uri="{FF2B5EF4-FFF2-40B4-BE49-F238E27FC236}">
                <a16:creationId xmlns:a16="http://schemas.microsoft.com/office/drawing/2014/main" id="{0D614B4D-AFC6-4295-91B7-A7ED0BC57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0050"/>
            <a:ext cx="455295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DA37B4-C20E-4680-9880-DD2FC8492A2D}"/>
              </a:ext>
            </a:extLst>
          </p:cNvPr>
          <p:cNvSpPr txBox="1"/>
          <p:nvPr/>
        </p:nvSpPr>
        <p:spPr>
          <a:xfrm flipH="1">
            <a:off x="7005941" y="513495"/>
            <a:ext cx="3305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C490B"/>
                </a:solidFill>
              </a:rPr>
              <a:t>HTML Tag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E7922-5256-429C-9F07-D43C61459DAB}"/>
              </a:ext>
            </a:extLst>
          </p:cNvPr>
          <p:cNvSpPr txBox="1"/>
          <p:nvPr/>
        </p:nvSpPr>
        <p:spPr>
          <a:xfrm>
            <a:off x="6800849" y="1867711"/>
            <a:ext cx="45529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&lt;div&gt;&lt;/div&gt;</a:t>
            </a:r>
          </a:p>
          <a:p>
            <a:r>
              <a:rPr lang="en-US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&lt;span&gt;&lt;/span&gt;</a:t>
            </a:r>
          </a:p>
          <a:p>
            <a:r>
              <a:rPr lang="en-US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&lt;h1&gt;&lt;/h1&gt;</a:t>
            </a:r>
          </a:p>
          <a:p>
            <a:r>
              <a:rPr lang="en-US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&lt;p&gt;&lt;/p&gt;</a:t>
            </a:r>
          </a:p>
        </p:txBody>
      </p:sp>
    </p:spTree>
    <p:extLst>
      <p:ext uri="{BB962C8B-B14F-4D97-AF65-F5344CB8AC3E}">
        <p14:creationId xmlns:p14="http://schemas.microsoft.com/office/powerpoint/2010/main" val="3291619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66D9EC7-3308-4149-8F2B-E75FEABA0607}"/>
              </a:ext>
            </a:extLst>
          </p:cNvPr>
          <p:cNvSpPr/>
          <p:nvPr/>
        </p:nvSpPr>
        <p:spPr>
          <a:xfrm>
            <a:off x="0" y="0"/>
            <a:ext cx="5661498" cy="6858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E7922-5256-429C-9F07-D43C61459DAB}"/>
              </a:ext>
            </a:extLst>
          </p:cNvPr>
          <p:cNvSpPr txBox="1"/>
          <p:nvPr/>
        </p:nvSpPr>
        <p:spPr>
          <a:xfrm>
            <a:off x="293273" y="468775"/>
            <a:ext cx="6025352" cy="6389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&lt;div&gt;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	&lt;h1&gt;Hello World!&lt;/h1&gt;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	&lt;p&gt;Diary&lt;/p&gt;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&lt;/div&gt;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&lt;div&gt;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	&lt;h2&gt;H2&lt;/h2&gt;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	&lt;h3&gt;H3&lt;/h3&gt;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	&lt;h4&gt;H4&lt;/h4&gt;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	&lt;h5&gt;H5&lt;/h5&gt;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	&lt;h6&gt;H6&lt;/h6&gt;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&lt;/div&gt;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C3B001-90A3-4456-A5B8-B1504F8AC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820" y="643467"/>
            <a:ext cx="3508654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21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3F8BBC-89D2-4F09-915B-C5C78342BB51}"/>
              </a:ext>
            </a:extLst>
          </p:cNvPr>
          <p:cNvSpPr txBox="1"/>
          <p:nvPr/>
        </p:nvSpPr>
        <p:spPr>
          <a:xfrm>
            <a:off x="1244360" y="2321004"/>
            <a:ext cx="970327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spc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Let’s</a:t>
            </a:r>
            <a:r>
              <a:rPr lang="en-US" sz="13800" spc="600" dirty="0">
                <a:solidFill>
                  <a:srgbClr val="FC490B"/>
                </a:solidFill>
              </a:rPr>
              <a:t> </a:t>
            </a:r>
            <a:r>
              <a:rPr lang="en-US" sz="13800" spc="600" dirty="0">
                <a:solidFill>
                  <a:srgbClr val="61DAFB"/>
                </a:solidFill>
              </a:rPr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3711883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3F8BBC-89D2-4F09-915B-C5C78342BB51}"/>
              </a:ext>
            </a:extLst>
          </p:cNvPr>
          <p:cNvSpPr txBox="1"/>
          <p:nvPr/>
        </p:nvSpPr>
        <p:spPr>
          <a:xfrm>
            <a:off x="70556" y="2321004"/>
            <a:ext cx="1212144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spc="600" dirty="0" err="1">
                <a:solidFill>
                  <a:srgbClr val="FC490B"/>
                </a:solidFill>
              </a:rPr>
              <a:t>Fxcking</a:t>
            </a:r>
            <a:r>
              <a:rPr lang="en-US" sz="13800" spc="600" dirty="0">
                <a:solidFill>
                  <a:srgbClr val="2196F3"/>
                </a:solidFill>
              </a:rPr>
              <a:t> </a:t>
            </a:r>
            <a:r>
              <a:rPr lang="en-US" sz="13800" spc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Ugly</a:t>
            </a:r>
          </a:p>
        </p:txBody>
      </p:sp>
    </p:spTree>
    <p:extLst>
      <p:ext uri="{BB962C8B-B14F-4D97-AF65-F5344CB8AC3E}">
        <p14:creationId xmlns:p14="http://schemas.microsoft.com/office/powerpoint/2010/main" val="239662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801586" y="2353345"/>
            <a:ext cx="425302" cy="42530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801586" y="2913749"/>
            <a:ext cx="425302" cy="42530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801586" y="3474153"/>
            <a:ext cx="425302" cy="42530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84717" y="2147928"/>
            <a:ext cx="2596224" cy="18051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265000"/>
              </a:lnSpc>
            </a:pPr>
            <a:r>
              <a:rPr lang="en-US" sz="1400" dirty="0">
                <a:latin typeface="Titillium" charset="0"/>
                <a:ea typeface="Titillium" charset="0"/>
                <a:cs typeface="Titillium" charset="0"/>
              </a:rPr>
              <a:t>Web design</a:t>
            </a:r>
          </a:p>
          <a:p>
            <a:pPr>
              <a:lnSpc>
                <a:spcPct val="265000"/>
              </a:lnSpc>
            </a:pPr>
            <a:r>
              <a:rPr lang="en-US" sz="1400" dirty="0" err="1">
                <a:latin typeface="Titillium" charset="0"/>
                <a:ea typeface="Titillium" charset="0"/>
                <a:cs typeface="Titillium" charset="0"/>
              </a:rPr>
              <a:t>Powerpoint</a:t>
            </a:r>
            <a:r>
              <a:rPr lang="en-US" sz="1400" dirty="0">
                <a:latin typeface="Titillium" charset="0"/>
                <a:ea typeface="Titillium" charset="0"/>
                <a:cs typeface="Titillium" charset="0"/>
              </a:rPr>
              <a:t> minimal</a:t>
            </a:r>
          </a:p>
          <a:p>
            <a:pPr>
              <a:lnSpc>
                <a:spcPct val="265000"/>
              </a:lnSpc>
            </a:pPr>
            <a:r>
              <a:rPr lang="en-US" sz="1400" dirty="0">
                <a:latin typeface="Titillium" charset="0"/>
                <a:ea typeface="Titillium" charset="0"/>
                <a:cs typeface="Titillium" charset="0"/>
              </a:rPr>
              <a:t>Application UI/UX </a:t>
            </a:r>
            <a:r>
              <a:rPr lang="en-US" sz="1400" dirty="0" err="1">
                <a:latin typeface="Titillium" charset="0"/>
                <a:ea typeface="Titillium" charset="0"/>
                <a:cs typeface="Titillium" charset="0"/>
              </a:rPr>
              <a:t>deisng</a:t>
            </a:r>
            <a:r>
              <a:rPr lang="en-US" sz="1400" dirty="0">
                <a:latin typeface="Titillium" charset="0"/>
                <a:ea typeface="Titillium" charset="0"/>
                <a:cs typeface="Titillium" charset="0"/>
              </a:rPr>
              <a:t> concept</a:t>
            </a:r>
          </a:p>
        </p:txBody>
      </p:sp>
      <p:sp>
        <p:nvSpPr>
          <p:cNvPr id="6" name="Shape 3598"/>
          <p:cNvSpPr/>
          <p:nvPr/>
        </p:nvSpPr>
        <p:spPr>
          <a:xfrm>
            <a:off x="1890819" y="2438460"/>
            <a:ext cx="255073" cy="255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/>
          </a:p>
        </p:txBody>
      </p:sp>
      <p:sp>
        <p:nvSpPr>
          <p:cNvPr id="7" name="Shape 3660"/>
          <p:cNvSpPr/>
          <p:nvPr/>
        </p:nvSpPr>
        <p:spPr>
          <a:xfrm>
            <a:off x="1886701" y="2998864"/>
            <a:ext cx="255073" cy="255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1"/>
                </a:lnTo>
                <a:cubicBezTo>
                  <a:pt x="19655" y="2641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1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6"/>
                  <a:pt x="299" y="8876"/>
                  <a:pt x="297" y="8877"/>
                </a:cubicBezTo>
                <a:lnTo>
                  <a:pt x="280" y="8884"/>
                </a:lnTo>
                <a:lnTo>
                  <a:pt x="281" y="8887"/>
                </a:lnTo>
                <a:cubicBezTo>
                  <a:pt x="116" y="8967"/>
                  <a:pt x="0" y="9133"/>
                  <a:pt x="0" y="9327"/>
                </a:cubicBezTo>
                <a:cubicBezTo>
                  <a:pt x="0" y="9551"/>
                  <a:pt x="151" y="9732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700"/>
                </a:lnTo>
                <a:cubicBezTo>
                  <a:pt x="21578" y="637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6"/>
                  <a:pt x="7507" y="16344"/>
                </a:cubicBezTo>
                <a:lnTo>
                  <a:pt x="6035" y="17817"/>
                </a:lnTo>
                <a:cubicBezTo>
                  <a:pt x="5946" y="17906"/>
                  <a:pt x="5891" y="18028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1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0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3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2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8"/>
                  <a:pt x="3927" y="14101"/>
                  <a:pt x="3927" y="14237"/>
                </a:cubicBezTo>
                <a:cubicBezTo>
                  <a:pt x="3927" y="14508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Shape 3647"/>
          <p:cNvSpPr/>
          <p:nvPr/>
        </p:nvSpPr>
        <p:spPr>
          <a:xfrm>
            <a:off x="1898294" y="3559268"/>
            <a:ext cx="231885" cy="255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7"/>
                </a:lnTo>
                <a:lnTo>
                  <a:pt x="8640" y="15218"/>
                </a:ln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96000" y="2353345"/>
            <a:ext cx="425302" cy="42530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2913749"/>
            <a:ext cx="425302" cy="42530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96000" y="3474153"/>
            <a:ext cx="425302" cy="42530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79131" y="2147928"/>
            <a:ext cx="2596224" cy="18051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265000"/>
              </a:lnSpc>
            </a:pPr>
            <a:r>
              <a:rPr lang="en-US" sz="1400" dirty="0">
                <a:latin typeface="Titillium" charset="0"/>
                <a:ea typeface="Titillium" charset="0"/>
                <a:cs typeface="Titillium" charset="0"/>
              </a:rPr>
              <a:t>Web design</a:t>
            </a:r>
          </a:p>
          <a:p>
            <a:pPr>
              <a:lnSpc>
                <a:spcPct val="265000"/>
              </a:lnSpc>
            </a:pPr>
            <a:r>
              <a:rPr lang="en-US" sz="1400" dirty="0" err="1">
                <a:latin typeface="Titillium" charset="0"/>
                <a:ea typeface="Titillium" charset="0"/>
                <a:cs typeface="Titillium" charset="0"/>
              </a:rPr>
              <a:t>Powerpoint</a:t>
            </a:r>
            <a:r>
              <a:rPr lang="en-US" sz="1400" dirty="0">
                <a:latin typeface="Titillium" charset="0"/>
                <a:ea typeface="Titillium" charset="0"/>
                <a:cs typeface="Titillium" charset="0"/>
              </a:rPr>
              <a:t> minimal</a:t>
            </a:r>
          </a:p>
          <a:p>
            <a:pPr>
              <a:lnSpc>
                <a:spcPct val="265000"/>
              </a:lnSpc>
            </a:pPr>
            <a:r>
              <a:rPr lang="en-US" sz="1400" dirty="0">
                <a:latin typeface="Titillium" charset="0"/>
                <a:ea typeface="Titillium" charset="0"/>
                <a:cs typeface="Titillium" charset="0"/>
              </a:rPr>
              <a:t>Application UI/UX </a:t>
            </a:r>
            <a:r>
              <a:rPr lang="en-US" sz="1400" dirty="0" err="1">
                <a:latin typeface="Titillium" charset="0"/>
                <a:ea typeface="Titillium" charset="0"/>
                <a:cs typeface="Titillium" charset="0"/>
              </a:rPr>
              <a:t>deisng</a:t>
            </a:r>
            <a:r>
              <a:rPr lang="en-US" sz="1400" dirty="0">
                <a:latin typeface="Titillium" charset="0"/>
                <a:ea typeface="Titillium" charset="0"/>
                <a:cs typeface="Titillium" charset="0"/>
              </a:rPr>
              <a:t> concept</a:t>
            </a:r>
          </a:p>
        </p:txBody>
      </p:sp>
      <p:sp>
        <p:nvSpPr>
          <p:cNvPr id="13" name="Oval 12"/>
          <p:cNvSpPr/>
          <p:nvPr/>
        </p:nvSpPr>
        <p:spPr>
          <a:xfrm>
            <a:off x="1801586" y="4426694"/>
            <a:ext cx="425302" cy="42530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01586" y="4987098"/>
            <a:ext cx="425302" cy="42530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484717" y="4221277"/>
            <a:ext cx="1929374" cy="1234184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265000"/>
              </a:lnSpc>
            </a:pPr>
            <a:r>
              <a:rPr lang="en-US" sz="1400" dirty="0">
                <a:latin typeface="Titillium" charset="0"/>
                <a:ea typeface="Titillium" charset="0"/>
                <a:cs typeface="Titillium" charset="0"/>
              </a:rPr>
              <a:t>E Commerce</a:t>
            </a:r>
          </a:p>
          <a:p>
            <a:pPr>
              <a:lnSpc>
                <a:spcPct val="265000"/>
              </a:lnSpc>
            </a:pPr>
            <a:r>
              <a:rPr lang="en-US" sz="1400" dirty="0">
                <a:latin typeface="Titillium" charset="0"/>
                <a:ea typeface="Titillium" charset="0"/>
                <a:cs typeface="Titillium" charset="0"/>
              </a:rPr>
              <a:t>Web Design UI </a:t>
            </a:r>
            <a:r>
              <a:rPr lang="en-US" sz="1400" dirty="0" err="1">
                <a:latin typeface="Titillium" charset="0"/>
                <a:ea typeface="Titillium" charset="0"/>
                <a:cs typeface="Titillium" charset="0"/>
              </a:rPr>
              <a:t>prontend</a:t>
            </a:r>
            <a:endParaRPr lang="en-US" sz="1400" dirty="0"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16" name="Shape 3598"/>
          <p:cNvSpPr/>
          <p:nvPr/>
        </p:nvSpPr>
        <p:spPr>
          <a:xfrm>
            <a:off x="1890819" y="4511809"/>
            <a:ext cx="255073" cy="255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/>
          </a:p>
        </p:txBody>
      </p:sp>
      <p:sp>
        <p:nvSpPr>
          <p:cNvPr id="17" name="Shape 3660"/>
          <p:cNvSpPr/>
          <p:nvPr/>
        </p:nvSpPr>
        <p:spPr>
          <a:xfrm>
            <a:off x="1886701" y="5072213"/>
            <a:ext cx="255073" cy="255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1"/>
                </a:lnTo>
                <a:cubicBezTo>
                  <a:pt x="19655" y="2641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1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6"/>
                  <a:pt x="299" y="8876"/>
                  <a:pt x="297" y="8877"/>
                </a:cubicBezTo>
                <a:lnTo>
                  <a:pt x="280" y="8884"/>
                </a:lnTo>
                <a:lnTo>
                  <a:pt x="281" y="8887"/>
                </a:lnTo>
                <a:cubicBezTo>
                  <a:pt x="116" y="8967"/>
                  <a:pt x="0" y="9133"/>
                  <a:pt x="0" y="9327"/>
                </a:cubicBezTo>
                <a:cubicBezTo>
                  <a:pt x="0" y="9551"/>
                  <a:pt x="151" y="9732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700"/>
                </a:lnTo>
                <a:cubicBezTo>
                  <a:pt x="21578" y="637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6"/>
                  <a:pt x="7507" y="16344"/>
                </a:cubicBezTo>
                <a:lnTo>
                  <a:pt x="6035" y="17817"/>
                </a:lnTo>
                <a:cubicBezTo>
                  <a:pt x="5946" y="17906"/>
                  <a:pt x="5891" y="18028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1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0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3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2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8"/>
                  <a:pt x="3927" y="14101"/>
                  <a:pt x="3927" y="14237"/>
                </a:cubicBezTo>
                <a:cubicBezTo>
                  <a:pt x="3927" y="14508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096000" y="4426694"/>
            <a:ext cx="425302" cy="42530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96000" y="4987098"/>
            <a:ext cx="425302" cy="42530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779131" y="4221277"/>
            <a:ext cx="1619995" cy="1234184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265000"/>
              </a:lnSpc>
            </a:pPr>
            <a:r>
              <a:rPr lang="en-US" sz="1400" dirty="0">
                <a:latin typeface="Titillium" charset="0"/>
                <a:ea typeface="Titillium" charset="0"/>
                <a:cs typeface="Titillium" charset="0"/>
              </a:rPr>
              <a:t>Web design</a:t>
            </a:r>
          </a:p>
          <a:p>
            <a:pPr>
              <a:lnSpc>
                <a:spcPct val="265000"/>
              </a:lnSpc>
            </a:pPr>
            <a:r>
              <a:rPr lang="en-US" sz="1400" dirty="0" err="1">
                <a:latin typeface="Titillium" charset="0"/>
                <a:ea typeface="Titillium" charset="0"/>
                <a:cs typeface="Titillium" charset="0"/>
              </a:rPr>
              <a:t>Powerpoint</a:t>
            </a:r>
            <a:r>
              <a:rPr lang="en-US" sz="1400" dirty="0">
                <a:latin typeface="Titillium" charset="0"/>
                <a:ea typeface="Titillium" charset="0"/>
                <a:cs typeface="Titillium" charset="0"/>
              </a:rPr>
              <a:t> minimal</a:t>
            </a:r>
          </a:p>
        </p:txBody>
      </p:sp>
      <p:sp>
        <p:nvSpPr>
          <p:cNvPr id="21" name="Shape 3598"/>
          <p:cNvSpPr/>
          <p:nvPr/>
        </p:nvSpPr>
        <p:spPr>
          <a:xfrm>
            <a:off x="6185233" y="4511809"/>
            <a:ext cx="255073" cy="255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/>
          </a:p>
        </p:txBody>
      </p:sp>
      <p:sp>
        <p:nvSpPr>
          <p:cNvPr id="22" name="Shape 3660"/>
          <p:cNvSpPr/>
          <p:nvPr/>
        </p:nvSpPr>
        <p:spPr>
          <a:xfrm>
            <a:off x="6181115" y="5072213"/>
            <a:ext cx="255073" cy="255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1"/>
                </a:lnTo>
                <a:cubicBezTo>
                  <a:pt x="19655" y="2641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1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6"/>
                  <a:pt x="299" y="8876"/>
                  <a:pt x="297" y="8877"/>
                </a:cubicBezTo>
                <a:lnTo>
                  <a:pt x="280" y="8884"/>
                </a:lnTo>
                <a:lnTo>
                  <a:pt x="281" y="8887"/>
                </a:lnTo>
                <a:cubicBezTo>
                  <a:pt x="116" y="8967"/>
                  <a:pt x="0" y="9133"/>
                  <a:pt x="0" y="9327"/>
                </a:cubicBezTo>
                <a:cubicBezTo>
                  <a:pt x="0" y="9551"/>
                  <a:pt x="151" y="9732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700"/>
                </a:lnTo>
                <a:cubicBezTo>
                  <a:pt x="21578" y="637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6"/>
                  <a:pt x="7507" y="16344"/>
                </a:cubicBezTo>
                <a:lnTo>
                  <a:pt x="6035" y="17817"/>
                </a:lnTo>
                <a:cubicBezTo>
                  <a:pt x="5946" y="17906"/>
                  <a:pt x="5891" y="18028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1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0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3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2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8"/>
                  <a:pt x="3927" y="14101"/>
                  <a:pt x="3927" y="14237"/>
                </a:cubicBezTo>
                <a:cubicBezTo>
                  <a:pt x="3927" y="14508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Shape 3650"/>
          <p:cNvSpPr/>
          <p:nvPr/>
        </p:nvSpPr>
        <p:spPr>
          <a:xfrm>
            <a:off x="6208656" y="2438460"/>
            <a:ext cx="231885" cy="255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4979"/>
                </a:moveTo>
                <a:lnTo>
                  <a:pt x="7560" y="6792"/>
                </a:lnTo>
                <a:lnTo>
                  <a:pt x="7560" y="2876"/>
                </a:lnTo>
                <a:lnTo>
                  <a:pt x="20520" y="1063"/>
                </a:lnTo>
                <a:cubicBezTo>
                  <a:pt x="20520" y="1063"/>
                  <a:pt x="20520" y="4979"/>
                  <a:pt x="20520" y="4979"/>
                </a:cubicBezTo>
                <a:close/>
                <a:moveTo>
                  <a:pt x="18900" y="17673"/>
                </a:moveTo>
                <a:lnTo>
                  <a:pt x="16740" y="17673"/>
                </a:lnTo>
                <a:cubicBezTo>
                  <a:pt x="15845" y="17673"/>
                  <a:pt x="15120" y="17014"/>
                  <a:pt x="15120" y="16200"/>
                </a:cubicBezTo>
                <a:cubicBezTo>
                  <a:pt x="15120" y="15387"/>
                  <a:pt x="15845" y="14727"/>
                  <a:pt x="16740" y="14727"/>
                </a:cubicBezTo>
                <a:lnTo>
                  <a:pt x="18900" y="14727"/>
                </a:lnTo>
                <a:cubicBezTo>
                  <a:pt x="19795" y="14727"/>
                  <a:pt x="20520" y="15387"/>
                  <a:pt x="20520" y="16200"/>
                </a:cubicBezTo>
                <a:cubicBezTo>
                  <a:pt x="20520" y="17014"/>
                  <a:pt x="19795" y="17673"/>
                  <a:pt x="18900" y="17673"/>
                </a:cubicBezTo>
                <a:moveTo>
                  <a:pt x="4860" y="20618"/>
                </a:moveTo>
                <a:lnTo>
                  <a:pt x="2700" y="20618"/>
                </a:lnTo>
                <a:cubicBezTo>
                  <a:pt x="1805" y="20618"/>
                  <a:pt x="1080" y="19959"/>
                  <a:pt x="1080" y="19146"/>
                </a:cubicBezTo>
                <a:cubicBezTo>
                  <a:pt x="1080" y="18332"/>
                  <a:pt x="1805" y="17673"/>
                  <a:pt x="2700" y="17673"/>
                </a:cubicBezTo>
                <a:lnTo>
                  <a:pt x="4860" y="17673"/>
                </a:lnTo>
                <a:cubicBezTo>
                  <a:pt x="5755" y="17673"/>
                  <a:pt x="6480" y="18332"/>
                  <a:pt x="6480" y="19146"/>
                </a:cubicBezTo>
                <a:cubicBezTo>
                  <a:pt x="6480" y="19959"/>
                  <a:pt x="5755" y="20618"/>
                  <a:pt x="4860" y="20618"/>
                </a:cubicBezTo>
                <a:moveTo>
                  <a:pt x="21060" y="0"/>
                </a:moveTo>
                <a:cubicBezTo>
                  <a:pt x="21031" y="0"/>
                  <a:pt x="21006" y="12"/>
                  <a:pt x="20980" y="15"/>
                </a:cubicBezTo>
                <a:lnTo>
                  <a:pt x="20978" y="6"/>
                </a:lnTo>
                <a:lnTo>
                  <a:pt x="6938" y="1969"/>
                </a:lnTo>
                <a:lnTo>
                  <a:pt x="6940" y="1979"/>
                </a:lnTo>
                <a:cubicBezTo>
                  <a:pt x="6681" y="2015"/>
                  <a:pt x="6480" y="2210"/>
                  <a:pt x="6480" y="2455"/>
                </a:cubicBezTo>
                <a:lnTo>
                  <a:pt x="6480" y="17193"/>
                </a:lnTo>
                <a:cubicBezTo>
                  <a:pt x="6028" y="16883"/>
                  <a:pt x="5471" y="16692"/>
                  <a:pt x="4860" y="16692"/>
                </a:cubicBezTo>
                <a:lnTo>
                  <a:pt x="2700" y="16692"/>
                </a:lnTo>
                <a:cubicBezTo>
                  <a:pt x="1209" y="16692"/>
                  <a:pt x="0" y="17791"/>
                  <a:pt x="0" y="19146"/>
                </a:cubicBezTo>
                <a:cubicBezTo>
                  <a:pt x="0" y="20501"/>
                  <a:pt x="1209" y="21600"/>
                  <a:pt x="2700" y="21600"/>
                </a:cubicBezTo>
                <a:lnTo>
                  <a:pt x="4860" y="21600"/>
                </a:lnTo>
                <a:cubicBezTo>
                  <a:pt x="6352" y="21600"/>
                  <a:pt x="7560" y="20501"/>
                  <a:pt x="7560" y="19146"/>
                </a:cubicBezTo>
                <a:lnTo>
                  <a:pt x="7560" y="7786"/>
                </a:lnTo>
                <a:lnTo>
                  <a:pt x="20520" y="5972"/>
                </a:lnTo>
                <a:lnTo>
                  <a:pt x="20520" y="14248"/>
                </a:lnTo>
                <a:cubicBezTo>
                  <a:pt x="20068" y="13937"/>
                  <a:pt x="19511" y="13745"/>
                  <a:pt x="18900" y="13745"/>
                </a:cubicBezTo>
                <a:lnTo>
                  <a:pt x="16740" y="13745"/>
                </a:lnTo>
                <a:cubicBezTo>
                  <a:pt x="15249" y="13745"/>
                  <a:pt x="14040" y="14845"/>
                  <a:pt x="14040" y="16200"/>
                </a:cubicBezTo>
                <a:cubicBezTo>
                  <a:pt x="14040" y="17556"/>
                  <a:pt x="15249" y="18655"/>
                  <a:pt x="16740" y="18655"/>
                </a:cubicBezTo>
                <a:lnTo>
                  <a:pt x="18900" y="18655"/>
                </a:lnTo>
                <a:cubicBezTo>
                  <a:pt x="20392" y="18655"/>
                  <a:pt x="21600" y="17556"/>
                  <a:pt x="21600" y="16200"/>
                </a:cubicBezTo>
                <a:lnTo>
                  <a:pt x="21600" y="491"/>
                </a:lnTo>
                <a:cubicBezTo>
                  <a:pt x="21600" y="221"/>
                  <a:pt x="21358" y="0"/>
                  <a:pt x="2106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Shape 3642"/>
          <p:cNvSpPr/>
          <p:nvPr/>
        </p:nvSpPr>
        <p:spPr>
          <a:xfrm>
            <a:off x="6197061" y="2993214"/>
            <a:ext cx="255073" cy="2550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18655" y="20618"/>
                </a:moveTo>
                <a:lnTo>
                  <a:pt x="2945" y="20618"/>
                </a:lnTo>
                <a:lnTo>
                  <a:pt x="2945" y="9818"/>
                </a:lnTo>
                <a:lnTo>
                  <a:pt x="18655" y="9818"/>
                </a:lnTo>
                <a:cubicBezTo>
                  <a:pt x="18655" y="9818"/>
                  <a:pt x="18655" y="20618"/>
                  <a:pt x="18655" y="20618"/>
                </a:cubicBezTo>
                <a:close/>
                <a:moveTo>
                  <a:pt x="3927" y="982"/>
                </a:moveTo>
                <a:lnTo>
                  <a:pt x="11782" y="982"/>
                </a:lnTo>
                <a:lnTo>
                  <a:pt x="11782" y="3436"/>
                </a:lnTo>
                <a:cubicBezTo>
                  <a:pt x="11782" y="3708"/>
                  <a:pt x="12002" y="3927"/>
                  <a:pt x="12273" y="3927"/>
                </a:cubicBezTo>
                <a:lnTo>
                  <a:pt x="14727" y="3927"/>
                </a:lnTo>
                <a:lnTo>
                  <a:pt x="14727" y="5891"/>
                </a:lnTo>
                <a:lnTo>
                  <a:pt x="3927" y="5891"/>
                </a:lnTo>
                <a:cubicBezTo>
                  <a:pt x="3927" y="5891"/>
                  <a:pt x="3927" y="982"/>
                  <a:pt x="3927" y="982"/>
                </a:cubicBezTo>
                <a:close/>
                <a:moveTo>
                  <a:pt x="12764" y="1473"/>
                </a:moveTo>
                <a:lnTo>
                  <a:pt x="14236" y="2945"/>
                </a:lnTo>
                <a:lnTo>
                  <a:pt x="12764" y="2945"/>
                </a:lnTo>
                <a:cubicBezTo>
                  <a:pt x="12764" y="2945"/>
                  <a:pt x="12764" y="1473"/>
                  <a:pt x="12764" y="1473"/>
                </a:cubicBezTo>
                <a:close/>
                <a:moveTo>
                  <a:pt x="17673" y="1964"/>
                </a:moveTo>
                <a:lnTo>
                  <a:pt x="17673" y="5891"/>
                </a:lnTo>
                <a:lnTo>
                  <a:pt x="15709" y="5891"/>
                </a:lnTo>
                <a:lnTo>
                  <a:pt x="15709" y="2945"/>
                </a:lnTo>
                <a:lnTo>
                  <a:pt x="14727" y="1964"/>
                </a:lnTo>
                <a:cubicBezTo>
                  <a:pt x="14727" y="1964"/>
                  <a:pt x="17673" y="1964"/>
                  <a:pt x="17673" y="1964"/>
                </a:cubicBezTo>
                <a:close/>
                <a:moveTo>
                  <a:pt x="20618" y="5891"/>
                </a:moveTo>
                <a:lnTo>
                  <a:pt x="18655" y="5891"/>
                </a:lnTo>
                <a:lnTo>
                  <a:pt x="18655" y="1964"/>
                </a:lnTo>
                <a:cubicBezTo>
                  <a:pt x="18655" y="1422"/>
                  <a:pt x="18214" y="982"/>
                  <a:pt x="17673" y="982"/>
                </a:cubicBezTo>
                <a:lnTo>
                  <a:pt x="13745" y="982"/>
                </a:lnTo>
                <a:lnTo>
                  <a:pt x="12764" y="0"/>
                </a:lnTo>
                <a:lnTo>
                  <a:pt x="3927" y="0"/>
                </a:lnTo>
                <a:cubicBezTo>
                  <a:pt x="3385" y="0"/>
                  <a:pt x="2945" y="440"/>
                  <a:pt x="2945" y="982"/>
                </a:cubicBezTo>
                <a:lnTo>
                  <a:pt x="2945" y="5891"/>
                </a:ln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9"/>
                  <a:pt x="440" y="9818"/>
                  <a:pt x="982" y="9818"/>
                </a:cubicBezTo>
                <a:lnTo>
                  <a:pt x="1964" y="9818"/>
                </a:lnTo>
                <a:lnTo>
                  <a:pt x="1964" y="20618"/>
                </a:lnTo>
                <a:cubicBezTo>
                  <a:pt x="1964" y="21160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6" y="21600"/>
                  <a:pt x="19636" y="21160"/>
                  <a:pt x="19636" y="20618"/>
                </a:cubicBezTo>
                <a:lnTo>
                  <a:pt x="19636" y="9818"/>
                </a:lnTo>
                <a:lnTo>
                  <a:pt x="20618" y="9818"/>
                </a:lnTo>
                <a:cubicBezTo>
                  <a:pt x="21160" y="9818"/>
                  <a:pt x="21600" y="9379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7855" y="12763"/>
                </a:moveTo>
                <a:lnTo>
                  <a:pt x="13745" y="12763"/>
                </a:lnTo>
                <a:lnTo>
                  <a:pt x="13745" y="13745"/>
                </a:lnTo>
                <a:lnTo>
                  <a:pt x="7855" y="13745"/>
                </a:lnTo>
                <a:cubicBezTo>
                  <a:pt x="7855" y="13745"/>
                  <a:pt x="7855" y="12763"/>
                  <a:pt x="7855" y="12763"/>
                </a:cubicBezTo>
                <a:close/>
                <a:moveTo>
                  <a:pt x="7855" y="14727"/>
                </a:moveTo>
                <a:lnTo>
                  <a:pt x="13745" y="14727"/>
                </a:lnTo>
                <a:cubicBezTo>
                  <a:pt x="14287" y="14727"/>
                  <a:pt x="14727" y="14287"/>
                  <a:pt x="14727" y="13745"/>
                </a:cubicBezTo>
                <a:lnTo>
                  <a:pt x="14727" y="12763"/>
                </a:lnTo>
                <a:cubicBezTo>
                  <a:pt x="14727" y="12221"/>
                  <a:pt x="14287" y="11782"/>
                  <a:pt x="13745" y="11782"/>
                </a:cubicBezTo>
                <a:lnTo>
                  <a:pt x="7855" y="11782"/>
                </a:lnTo>
                <a:cubicBezTo>
                  <a:pt x="7313" y="11782"/>
                  <a:pt x="6873" y="12221"/>
                  <a:pt x="6873" y="12763"/>
                </a:cubicBezTo>
                <a:lnTo>
                  <a:pt x="6873" y="13745"/>
                </a:lnTo>
                <a:cubicBezTo>
                  <a:pt x="6873" y="14287"/>
                  <a:pt x="7313" y="14727"/>
                  <a:pt x="7855" y="1472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Shape 3627"/>
          <p:cNvSpPr/>
          <p:nvPr/>
        </p:nvSpPr>
        <p:spPr>
          <a:xfrm>
            <a:off x="6197061" y="3570861"/>
            <a:ext cx="255073" cy="231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15209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3F8BBC-89D2-4F09-915B-C5C78342BB51}"/>
              </a:ext>
            </a:extLst>
          </p:cNvPr>
          <p:cNvSpPr txBox="1"/>
          <p:nvPr/>
        </p:nvSpPr>
        <p:spPr>
          <a:xfrm>
            <a:off x="1244360" y="1259175"/>
            <a:ext cx="970327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spc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skin with</a:t>
            </a:r>
            <a:r>
              <a:rPr lang="en-US" sz="13800" spc="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3800" spc="600" dirty="0">
                <a:solidFill>
                  <a:srgbClr val="2196F3"/>
                </a:solidFill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4082205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B2C92B-23BB-469B-88F8-221F35272988}"/>
              </a:ext>
            </a:extLst>
          </p:cNvPr>
          <p:cNvSpPr txBox="1"/>
          <p:nvPr/>
        </p:nvSpPr>
        <p:spPr>
          <a:xfrm flipH="1">
            <a:off x="429149" y="3703290"/>
            <a:ext cx="612648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>
                <a:solidFill>
                  <a:schemeClr val="bg1"/>
                </a:solidFill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4106401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DA37B4-C20E-4680-9880-DD2FC8492A2D}"/>
              </a:ext>
            </a:extLst>
          </p:cNvPr>
          <p:cNvSpPr txBox="1"/>
          <p:nvPr/>
        </p:nvSpPr>
        <p:spPr>
          <a:xfrm flipH="1">
            <a:off x="2945455" y="376330"/>
            <a:ext cx="5818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2196F3"/>
                </a:solidFill>
              </a:rPr>
              <a:t>HTML Tag Selector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E7922-5256-429C-9F07-D43C61459DAB}"/>
              </a:ext>
            </a:extLst>
          </p:cNvPr>
          <p:cNvSpPr txBox="1"/>
          <p:nvPr/>
        </p:nvSpPr>
        <p:spPr>
          <a:xfrm>
            <a:off x="127001" y="2459504"/>
            <a:ext cx="5333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</a:t>
            </a:r>
            <a:r>
              <a:rPr lang="en-US" sz="4000" dirty="0">
                <a:solidFill>
                  <a:srgbClr val="FC490B"/>
                </a:solidFill>
              </a:rPr>
              <a:t>HTML</a:t>
            </a:r>
          </a:p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&lt;h1 </a:t>
            </a: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=‘c’&gt;Hello&lt;/h1&gt;</a:t>
            </a:r>
          </a:p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&lt;p </a:t>
            </a: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id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=‘</a:t>
            </a:r>
            <a:r>
              <a:rPr 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’&gt;I&lt;/p&gt;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0C519-4331-4E66-88EE-BD3E2EB1273A}"/>
              </a:ext>
            </a:extLst>
          </p:cNvPr>
          <p:cNvSpPr txBox="1"/>
          <p:nvPr/>
        </p:nvSpPr>
        <p:spPr>
          <a:xfrm>
            <a:off x="5854700" y="1618800"/>
            <a:ext cx="62102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</a:t>
            </a:r>
            <a:r>
              <a:rPr lang="en-US" sz="4000" dirty="0">
                <a:solidFill>
                  <a:srgbClr val="2196F3"/>
                </a:solidFill>
              </a:rPr>
              <a:t>CSS</a:t>
            </a:r>
          </a:p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.c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background-color: blue;</a:t>
            </a:r>
          </a:p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#</a:t>
            </a:r>
            <a:r>
              <a:rPr lang="en-US" sz="4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color: red;</a:t>
            </a:r>
          </a:p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1956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81BF14-DE32-4F5C-A14E-866A5B78C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61" y="681037"/>
            <a:ext cx="6824707" cy="5295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B650CD-7776-467D-AD9D-9F2E7351D1C3}"/>
              </a:ext>
            </a:extLst>
          </p:cNvPr>
          <p:cNvSpPr txBox="1"/>
          <p:nvPr/>
        </p:nvSpPr>
        <p:spPr>
          <a:xfrm flipH="1">
            <a:off x="7392373" y="1512850"/>
            <a:ext cx="459210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2196F3"/>
                </a:solidFill>
              </a:rPr>
              <a:t>Box Model</a:t>
            </a:r>
          </a:p>
        </p:txBody>
      </p:sp>
    </p:spTree>
    <p:extLst>
      <p:ext uri="{BB962C8B-B14F-4D97-AF65-F5344CB8AC3E}">
        <p14:creationId xmlns:p14="http://schemas.microsoft.com/office/powerpoint/2010/main" val="4121351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EE7922-5256-429C-9F07-D43C61459DAB}"/>
              </a:ext>
            </a:extLst>
          </p:cNvPr>
          <p:cNvSpPr txBox="1"/>
          <p:nvPr/>
        </p:nvSpPr>
        <p:spPr>
          <a:xfrm>
            <a:off x="501650" y="1228397"/>
            <a:ext cx="111886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Margin: </a:t>
            </a:r>
            <a:r>
              <a:rPr lang="en-US" sz="4000" dirty="0">
                <a:solidFill>
                  <a:srgbClr val="2196F3"/>
                </a:solidFill>
              </a:rPr>
              <a:t>Out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Border, distance with other element</a:t>
            </a:r>
          </a:p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Border: </a:t>
            </a:r>
            <a:r>
              <a:rPr lang="en-US" sz="4000" dirty="0">
                <a:solidFill>
                  <a:srgbClr val="2196F3"/>
                </a:solidFill>
              </a:rPr>
              <a:t>Just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Border</a:t>
            </a:r>
          </a:p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Padding: </a:t>
            </a:r>
            <a:r>
              <a:rPr lang="en-US" sz="4000" dirty="0">
                <a:solidFill>
                  <a:srgbClr val="2196F3"/>
                </a:solidFill>
              </a:rPr>
              <a:t>Inner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Border, stuff in the box</a:t>
            </a:r>
          </a:p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zh-TW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Content: </a:t>
            </a:r>
            <a:r>
              <a:rPr lang="en-US" altLang="zh-TW" sz="4000" dirty="0">
                <a:solidFill>
                  <a:srgbClr val="2196F3"/>
                </a:solidFill>
              </a:rPr>
              <a:t>Elements</a:t>
            </a:r>
            <a:r>
              <a:rPr lang="en-US" altLang="zh-TW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box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984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3F8BBC-89D2-4F09-915B-C5C78342BB51}"/>
              </a:ext>
            </a:extLst>
          </p:cNvPr>
          <p:cNvSpPr txBox="1"/>
          <p:nvPr/>
        </p:nvSpPr>
        <p:spPr>
          <a:xfrm>
            <a:off x="1244360" y="1259175"/>
            <a:ext cx="970327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spc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Let’s</a:t>
            </a:r>
            <a:r>
              <a:rPr lang="en-US" sz="13800" spc="600" dirty="0">
                <a:solidFill>
                  <a:srgbClr val="FC490B"/>
                </a:solidFill>
              </a:rPr>
              <a:t> </a:t>
            </a:r>
            <a:r>
              <a:rPr lang="en-US" sz="13800" spc="600" dirty="0">
                <a:solidFill>
                  <a:srgbClr val="61DAFB"/>
                </a:solidFill>
              </a:rPr>
              <a:t>Coding</a:t>
            </a:r>
          </a:p>
          <a:p>
            <a:pPr algn="ctr"/>
            <a:r>
              <a:rPr lang="en-US" sz="13800" spc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Again</a:t>
            </a:r>
          </a:p>
        </p:txBody>
      </p:sp>
    </p:spTree>
    <p:extLst>
      <p:ext uri="{BB962C8B-B14F-4D97-AF65-F5344CB8AC3E}">
        <p14:creationId xmlns:p14="http://schemas.microsoft.com/office/powerpoint/2010/main" val="3921551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3F8BBC-89D2-4F09-915B-C5C78342BB51}"/>
              </a:ext>
            </a:extLst>
          </p:cNvPr>
          <p:cNvSpPr txBox="1"/>
          <p:nvPr/>
        </p:nvSpPr>
        <p:spPr>
          <a:xfrm>
            <a:off x="70556" y="2321004"/>
            <a:ext cx="1212144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spc="600" dirty="0" err="1">
                <a:solidFill>
                  <a:srgbClr val="2196F3"/>
                </a:solidFill>
              </a:rPr>
              <a:t>Fxcking</a:t>
            </a:r>
            <a:r>
              <a:rPr lang="en-US" sz="13800" spc="600" dirty="0">
                <a:solidFill>
                  <a:srgbClr val="2196F3"/>
                </a:solidFill>
              </a:rPr>
              <a:t> </a:t>
            </a:r>
            <a:r>
              <a:rPr lang="en-US" sz="13800" spc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Boring</a:t>
            </a:r>
          </a:p>
        </p:txBody>
      </p:sp>
    </p:spTree>
    <p:extLst>
      <p:ext uri="{BB962C8B-B14F-4D97-AF65-F5344CB8AC3E}">
        <p14:creationId xmlns:p14="http://schemas.microsoft.com/office/powerpoint/2010/main" val="2589483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B2C92B-23BB-469B-88F8-221F35272988}"/>
              </a:ext>
            </a:extLst>
          </p:cNvPr>
          <p:cNvSpPr txBox="1"/>
          <p:nvPr/>
        </p:nvSpPr>
        <p:spPr>
          <a:xfrm flipH="1">
            <a:off x="623701" y="3429000"/>
            <a:ext cx="612648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573439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EE7922-5256-429C-9F07-D43C61459DAB}"/>
              </a:ext>
            </a:extLst>
          </p:cNvPr>
          <p:cNvSpPr txBox="1"/>
          <p:nvPr/>
        </p:nvSpPr>
        <p:spPr>
          <a:xfrm>
            <a:off x="717550" y="2257097"/>
            <a:ext cx="111886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7DF1E"/>
                </a:solidFill>
              </a:rPr>
              <a:t>/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Weak Type Language: </a:t>
            </a:r>
            <a:r>
              <a:rPr lang="en-US" altLang="zh-TW" sz="4000" dirty="0"/>
              <a:t>No</a:t>
            </a:r>
            <a:r>
              <a:rPr lang="en-US" altLang="zh-TW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data type declaration</a:t>
            </a:r>
          </a:p>
          <a:p>
            <a:pPr algn="ctr"/>
            <a:r>
              <a:rPr lang="en-US" sz="4000" dirty="0">
                <a:solidFill>
                  <a:srgbClr val="F7DF1E"/>
                </a:solidFill>
              </a:rPr>
              <a:t>/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Interprete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Language</a:t>
            </a:r>
          </a:p>
          <a:p>
            <a:pPr algn="ctr"/>
            <a:r>
              <a:rPr lang="en-US" sz="4000" dirty="0">
                <a:solidFill>
                  <a:srgbClr val="F7DF1E"/>
                </a:solidFill>
              </a:rPr>
              <a:t>/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Dynamic Language</a:t>
            </a:r>
          </a:p>
          <a:p>
            <a:pPr algn="ctr"/>
            <a:r>
              <a:rPr lang="en-US" sz="4000" dirty="0">
                <a:solidFill>
                  <a:srgbClr val="F7DF1E"/>
                </a:solidFill>
              </a:rPr>
              <a:t>/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Used in </a:t>
            </a:r>
            <a:r>
              <a:rPr lang="en-US" sz="4000" dirty="0"/>
              <a:t>Both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front-end and back-end (Node.js)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E3722-76D8-4E9A-926B-A7FA133A4D3C}"/>
              </a:ext>
            </a:extLst>
          </p:cNvPr>
          <p:cNvSpPr txBox="1"/>
          <p:nvPr/>
        </p:nvSpPr>
        <p:spPr>
          <a:xfrm>
            <a:off x="3263900" y="478522"/>
            <a:ext cx="566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rgbClr val="F7DF1E"/>
                </a:solidFill>
              </a:rPr>
              <a:t>Javascript</a:t>
            </a:r>
            <a:r>
              <a:rPr lang="en-US" sz="5400" dirty="0">
                <a:solidFill>
                  <a:srgbClr val="F7DF1E"/>
                </a:solidFill>
              </a:rPr>
              <a:t> </a:t>
            </a:r>
            <a:r>
              <a:rPr lang="en-US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 a</a:t>
            </a:r>
          </a:p>
        </p:txBody>
      </p:sp>
    </p:spTree>
    <p:extLst>
      <p:ext uri="{BB962C8B-B14F-4D97-AF65-F5344CB8AC3E}">
        <p14:creationId xmlns:p14="http://schemas.microsoft.com/office/powerpoint/2010/main" val="294400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71239" y="2138953"/>
            <a:ext cx="849528" cy="1514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Front 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2548" y="3627511"/>
            <a:ext cx="1668663" cy="1514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Trend Of Front 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88049" y="3627511"/>
            <a:ext cx="416782" cy="1514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Html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4515" y="3627511"/>
            <a:ext cx="302968" cy="1514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5635" y="3627511"/>
            <a:ext cx="879856" cy="1514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 err="1">
                <a:latin typeface="Titillium" charset="0"/>
                <a:ea typeface="Titillium" charset="0"/>
                <a:cs typeface="Titillium" charset="0"/>
              </a:rPr>
              <a:t>Javascript</a:t>
            </a:r>
            <a:endParaRPr lang="en-US" sz="1200" b="1" spc="200" dirty="0"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91964" y="3627511"/>
            <a:ext cx="806311" cy="1477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CONTACT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81304" y="5190497"/>
            <a:ext cx="1631152" cy="299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Web, Mobile App, </a:t>
            </a:r>
          </a:p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Hybrid App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52913" y="5190497"/>
            <a:ext cx="1687064" cy="4469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Box Model,</a:t>
            </a:r>
          </a:p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 hypertext Markup </a:t>
            </a:r>
          </a:p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Language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21071" y="5190497"/>
            <a:ext cx="948978" cy="1477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JOB OFFER</a:t>
            </a:r>
          </a:p>
        </p:txBody>
      </p:sp>
      <p:sp>
        <p:nvSpPr>
          <p:cNvPr id="12" name="Shape 3598"/>
          <p:cNvSpPr/>
          <p:nvPr/>
        </p:nvSpPr>
        <p:spPr>
          <a:xfrm>
            <a:off x="5890596" y="1547969"/>
            <a:ext cx="410797" cy="41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/>
          </a:p>
        </p:txBody>
      </p:sp>
      <p:sp>
        <p:nvSpPr>
          <p:cNvPr id="13" name="Shape 3690"/>
          <p:cNvSpPr/>
          <p:nvPr/>
        </p:nvSpPr>
        <p:spPr>
          <a:xfrm>
            <a:off x="5890601" y="3110254"/>
            <a:ext cx="410797" cy="3361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0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3"/>
                  <a:pt x="8380" y="7241"/>
                  <a:pt x="8380" y="7241"/>
                </a:cubicBezTo>
                <a:cubicBezTo>
                  <a:pt x="8112" y="6504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2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6"/>
                  <a:pt x="12890" y="2039"/>
                  <a:pt x="13313" y="3272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3"/>
                </a:cubicBezTo>
                <a:cubicBezTo>
                  <a:pt x="13386" y="9109"/>
                  <a:pt x="13260" y="9535"/>
                  <a:pt x="13227" y="9619"/>
                </a:cubicBezTo>
                <a:cubicBezTo>
                  <a:pt x="13219" y="9631"/>
                  <a:pt x="13101" y="9813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0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2"/>
                </a:cubicBezTo>
                <a:cubicBezTo>
                  <a:pt x="13957" y="10422"/>
                  <a:pt x="14531" y="9808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4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80"/>
                </a:cubicBezTo>
                <a:cubicBezTo>
                  <a:pt x="6540" y="5169"/>
                  <a:pt x="7179" y="6892"/>
                  <a:pt x="7494" y="7758"/>
                </a:cubicBezTo>
                <a:cubicBezTo>
                  <a:pt x="7110" y="9740"/>
                  <a:pt x="7642" y="10422"/>
                  <a:pt x="7642" y="10422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7"/>
                </a:moveTo>
                <a:cubicBezTo>
                  <a:pt x="19516" y="15007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4"/>
                </a:cubicBezTo>
                <a:cubicBezTo>
                  <a:pt x="19388" y="7760"/>
                  <a:pt x="19900" y="6420"/>
                  <a:pt x="19470" y="5184"/>
                </a:cubicBezTo>
                <a:cubicBezTo>
                  <a:pt x="18974" y="3713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4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1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6"/>
                  <a:pt x="17332" y="3919"/>
                </a:cubicBezTo>
                <a:cubicBezTo>
                  <a:pt x="17375" y="3953"/>
                  <a:pt x="17421" y="3983"/>
                  <a:pt x="17467" y="4007"/>
                </a:cubicBezTo>
                <a:cubicBezTo>
                  <a:pt x="17950" y="4265"/>
                  <a:pt x="18131" y="4361"/>
                  <a:pt x="18562" y="5641"/>
                </a:cubicBezTo>
                <a:cubicBezTo>
                  <a:pt x="18822" y="6387"/>
                  <a:pt x="18452" y="7378"/>
                  <a:pt x="18253" y="7910"/>
                </a:cubicBezTo>
                <a:cubicBezTo>
                  <a:pt x="18161" y="8155"/>
                  <a:pt x="18130" y="8457"/>
                  <a:pt x="18182" y="8719"/>
                </a:cubicBezTo>
                <a:cubicBezTo>
                  <a:pt x="18316" y="9392"/>
                  <a:pt x="18254" y="9707"/>
                  <a:pt x="18232" y="9784"/>
                </a:cubicBezTo>
                <a:cubicBezTo>
                  <a:pt x="18230" y="9789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2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7"/>
                  <a:pt x="19516" y="15007"/>
                </a:cubicBezTo>
                <a:moveTo>
                  <a:pt x="2371" y="16155"/>
                </a:moveTo>
                <a:cubicBezTo>
                  <a:pt x="3030" y="15932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9"/>
                  <a:pt x="3367" y="9784"/>
                </a:cubicBezTo>
                <a:cubicBezTo>
                  <a:pt x="3346" y="9707"/>
                  <a:pt x="3283" y="9392"/>
                  <a:pt x="3418" y="8719"/>
                </a:cubicBezTo>
                <a:cubicBezTo>
                  <a:pt x="3470" y="8457"/>
                  <a:pt x="3439" y="8155"/>
                  <a:pt x="3347" y="7910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1"/>
                  <a:pt x="3649" y="4265"/>
                  <a:pt x="4133" y="4007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6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4"/>
                </a:cubicBezTo>
                <a:cubicBezTo>
                  <a:pt x="6045" y="3548"/>
                  <a:pt x="6096" y="3341"/>
                  <a:pt x="6165" y="3133"/>
                </a:cubicBezTo>
                <a:cubicBezTo>
                  <a:pt x="6225" y="2950"/>
                  <a:pt x="6289" y="2793"/>
                  <a:pt x="6351" y="2631"/>
                </a:cubicBezTo>
                <a:cubicBezTo>
                  <a:pt x="6046" y="2469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3"/>
                  <a:pt x="2130" y="5184"/>
                </a:cubicBezTo>
                <a:cubicBezTo>
                  <a:pt x="1700" y="6420"/>
                  <a:pt x="2212" y="7760"/>
                  <a:pt x="2464" y="8434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7"/>
                  <a:pt x="2084" y="15007"/>
                </a:cubicBezTo>
                <a:cubicBezTo>
                  <a:pt x="1191" y="15387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Shape 3660"/>
          <p:cNvSpPr/>
          <p:nvPr/>
        </p:nvSpPr>
        <p:spPr>
          <a:xfrm>
            <a:off x="7690158" y="3072926"/>
            <a:ext cx="410797" cy="41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1"/>
                </a:lnTo>
                <a:cubicBezTo>
                  <a:pt x="19655" y="2641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1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6"/>
                  <a:pt x="299" y="8876"/>
                  <a:pt x="297" y="8877"/>
                </a:cubicBezTo>
                <a:lnTo>
                  <a:pt x="280" y="8884"/>
                </a:lnTo>
                <a:lnTo>
                  <a:pt x="281" y="8887"/>
                </a:lnTo>
                <a:cubicBezTo>
                  <a:pt x="116" y="8967"/>
                  <a:pt x="0" y="9133"/>
                  <a:pt x="0" y="9327"/>
                </a:cubicBezTo>
                <a:cubicBezTo>
                  <a:pt x="0" y="9551"/>
                  <a:pt x="151" y="9732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700"/>
                </a:lnTo>
                <a:cubicBezTo>
                  <a:pt x="21578" y="637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6"/>
                  <a:pt x="7507" y="16344"/>
                </a:cubicBezTo>
                <a:lnTo>
                  <a:pt x="6035" y="17817"/>
                </a:lnTo>
                <a:cubicBezTo>
                  <a:pt x="5946" y="17906"/>
                  <a:pt x="5891" y="18028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1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0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3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2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8"/>
                  <a:pt x="3927" y="14101"/>
                  <a:pt x="3927" y="14237"/>
                </a:cubicBezTo>
                <a:cubicBezTo>
                  <a:pt x="3927" y="14508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Shape 3694"/>
          <p:cNvSpPr/>
          <p:nvPr/>
        </p:nvSpPr>
        <p:spPr>
          <a:xfrm>
            <a:off x="2291476" y="3153812"/>
            <a:ext cx="410797" cy="261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6"/>
                  <a:pt x="982" y="10800"/>
                </a:cubicBezTo>
                <a:cubicBezTo>
                  <a:pt x="982" y="8156"/>
                  <a:pt x="5378" y="1543"/>
                  <a:pt x="10800" y="1543"/>
                </a:cubicBezTo>
                <a:cubicBezTo>
                  <a:pt x="16223" y="1543"/>
                  <a:pt x="20618" y="8156"/>
                  <a:pt x="20618" y="10800"/>
                </a:cubicBezTo>
                <a:cubicBezTo>
                  <a:pt x="20618" y="13446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10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10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1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1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2"/>
                  <a:pt x="9327" y="10800"/>
                </a:cubicBezTo>
                <a:cubicBezTo>
                  <a:pt x="9327" y="12079"/>
                  <a:pt x="9987" y="13114"/>
                  <a:pt x="10800" y="13114"/>
                </a:cubicBezTo>
                <a:cubicBezTo>
                  <a:pt x="11613" y="13114"/>
                  <a:pt x="12273" y="12079"/>
                  <a:pt x="12273" y="10800"/>
                </a:cubicBezTo>
                <a:cubicBezTo>
                  <a:pt x="12273" y="9522"/>
                  <a:pt x="11613" y="8486"/>
                  <a:pt x="10800" y="848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Shape 3717"/>
          <p:cNvSpPr/>
          <p:nvPr/>
        </p:nvSpPr>
        <p:spPr>
          <a:xfrm>
            <a:off x="4091037" y="3072926"/>
            <a:ext cx="410797" cy="41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9"/>
                  <a:pt x="6873" y="21109"/>
                </a:cubicBezTo>
                <a:cubicBezTo>
                  <a:pt x="6873" y="21380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0"/>
                  <a:pt x="14727" y="21109"/>
                </a:cubicBezTo>
                <a:cubicBezTo>
                  <a:pt x="14727" y="20839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Shape 3702"/>
          <p:cNvSpPr/>
          <p:nvPr/>
        </p:nvSpPr>
        <p:spPr>
          <a:xfrm>
            <a:off x="9489665" y="3072926"/>
            <a:ext cx="410907" cy="41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7" y="20482"/>
                  <a:pt x="14661" y="20215"/>
                </a:cubicBezTo>
                <a:cubicBezTo>
                  <a:pt x="14607" y="20190"/>
                  <a:pt x="14553" y="20169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0"/>
                  <a:pt x="4887" y="1296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4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7"/>
                  <a:pt x="7168" y="7230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8"/>
                </a:cubicBezTo>
                <a:cubicBezTo>
                  <a:pt x="11538" y="14478"/>
                  <a:pt x="11552" y="14488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1" y="14839"/>
                  <a:pt x="14297" y="14479"/>
                </a:cubicBezTo>
                <a:cubicBezTo>
                  <a:pt x="14316" y="14463"/>
                  <a:pt x="14335" y="14445"/>
                  <a:pt x="14352" y="14427"/>
                </a:cubicBezTo>
                <a:lnTo>
                  <a:pt x="15452" y="13320"/>
                </a:lnTo>
                <a:cubicBezTo>
                  <a:pt x="15529" y="13272"/>
                  <a:pt x="15611" y="13247"/>
                  <a:pt x="15697" y="13247"/>
                </a:cubicBezTo>
                <a:cubicBezTo>
                  <a:pt x="15874" y="13247"/>
                  <a:pt x="15991" y="13337"/>
                  <a:pt x="16044" y="13391"/>
                </a:cubicBezTo>
                <a:cubicBezTo>
                  <a:pt x="16073" y="13419"/>
                  <a:pt x="16104" y="13446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5"/>
                  <a:pt x="20374" y="16762"/>
                </a:cubicBezTo>
                <a:cubicBezTo>
                  <a:pt x="20426" y="16794"/>
                  <a:pt x="20449" y="16816"/>
                  <a:pt x="20461" y="16827"/>
                </a:cubicBezTo>
                <a:cubicBezTo>
                  <a:pt x="20515" y="16881"/>
                  <a:pt x="20605" y="16998"/>
                  <a:pt x="20605" y="17174"/>
                </a:cubicBezTo>
                <a:cubicBezTo>
                  <a:pt x="20605" y="17208"/>
                  <a:pt x="20607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7" y="17174"/>
                </a:moveTo>
                <a:cubicBezTo>
                  <a:pt x="21587" y="16768"/>
                  <a:pt x="21422" y="16399"/>
                  <a:pt x="21155" y="16133"/>
                </a:cubicBezTo>
                <a:cubicBezTo>
                  <a:pt x="21077" y="16054"/>
                  <a:pt x="20988" y="15988"/>
                  <a:pt x="20894" y="15930"/>
                </a:cubicBezTo>
                <a:lnTo>
                  <a:pt x="16738" y="12697"/>
                </a:lnTo>
                <a:cubicBezTo>
                  <a:pt x="16472" y="12430"/>
                  <a:pt x="16104" y="12265"/>
                  <a:pt x="15697" y="12265"/>
                </a:cubicBezTo>
                <a:cubicBezTo>
                  <a:pt x="15365" y="12265"/>
                  <a:pt x="15061" y="12380"/>
                  <a:pt x="14815" y="12567"/>
                </a:cubicBezTo>
                <a:lnTo>
                  <a:pt x="13656" y="13736"/>
                </a:lnTo>
                <a:lnTo>
                  <a:pt x="13652" y="13733"/>
                </a:lnTo>
                <a:cubicBezTo>
                  <a:pt x="13473" y="13934"/>
                  <a:pt x="13215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4"/>
                  <a:pt x="12101" y="13674"/>
                </a:cubicBezTo>
                <a:cubicBezTo>
                  <a:pt x="10497" y="12510"/>
                  <a:pt x="9076" y="11109"/>
                  <a:pt x="7914" y="9503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8"/>
                  <a:pt x="7660" y="8101"/>
                  <a:pt x="7871" y="7920"/>
                </a:cubicBezTo>
                <a:lnTo>
                  <a:pt x="7870" y="7918"/>
                </a:lnTo>
                <a:lnTo>
                  <a:pt x="9024" y="6773"/>
                </a:lnTo>
                <a:cubicBezTo>
                  <a:pt x="9211" y="6528"/>
                  <a:pt x="9325" y="6225"/>
                  <a:pt x="9325" y="5891"/>
                </a:cubicBezTo>
                <a:cubicBezTo>
                  <a:pt x="9325" y="5484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1"/>
                </a:cubicBezTo>
                <a:cubicBezTo>
                  <a:pt x="5192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4"/>
                  <a:pt x="183" y="6688"/>
                  <a:pt x="499" y="7356"/>
                </a:cubicBezTo>
                <a:lnTo>
                  <a:pt x="482" y="7372"/>
                </a:lnTo>
                <a:cubicBezTo>
                  <a:pt x="3435" y="13255"/>
                  <a:pt x="8343" y="18164"/>
                  <a:pt x="14224" y="21118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80"/>
                  <a:pt x="21594" y="17177"/>
                  <a:pt x="21594" y="17174"/>
                </a:cubicBezTo>
                <a:cubicBezTo>
                  <a:pt x="21594" y="17174"/>
                  <a:pt x="21587" y="17174"/>
                  <a:pt x="21587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3" y="10309"/>
                  <a:pt x="16692" y="10090"/>
                  <a:pt x="16692" y="9819"/>
                </a:cubicBezTo>
                <a:cubicBezTo>
                  <a:pt x="16692" y="7108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1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1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Shape 3676"/>
          <p:cNvSpPr/>
          <p:nvPr/>
        </p:nvSpPr>
        <p:spPr>
          <a:xfrm>
            <a:off x="7690157" y="4639515"/>
            <a:ext cx="410797" cy="3734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8"/>
                  <a:pt x="15218" y="17820"/>
                </a:cubicBezTo>
                <a:cubicBezTo>
                  <a:pt x="15218" y="17523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3"/>
                  <a:pt x="13255" y="17820"/>
                </a:cubicBezTo>
                <a:cubicBezTo>
                  <a:pt x="13255" y="18118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8"/>
                  <a:pt x="4418" y="17820"/>
                </a:cubicBezTo>
                <a:cubicBezTo>
                  <a:pt x="4418" y="17523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3"/>
                  <a:pt x="2455" y="17820"/>
                </a:cubicBezTo>
                <a:cubicBezTo>
                  <a:pt x="2455" y="18118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8"/>
                  <a:pt x="4147" y="5400"/>
                  <a:pt x="4418" y="5400"/>
                </a:cubicBezTo>
                <a:cubicBezTo>
                  <a:pt x="4690" y="5400"/>
                  <a:pt x="4909" y="5158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3"/>
                  <a:pt x="18655" y="16740"/>
                </a:cubicBezTo>
                <a:cubicBezTo>
                  <a:pt x="18655" y="17038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8"/>
                  <a:pt x="6873" y="11341"/>
                </a:cubicBezTo>
                <a:cubicBezTo>
                  <a:pt x="6873" y="11043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3"/>
                  <a:pt x="4909" y="11341"/>
                </a:cubicBezTo>
                <a:cubicBezTo>
                  <a:pt x="4909" y="11638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8"/>
                  <a:pt x="8836" y="9181"/>
                </a:cubicBezTo>
                <a:cubicBezTo>
                  <a:pt x="8836" y="8883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3"/>
                  <a:pt x="4909" y="9181"/>
                </a:cubicBezTo>
                <a:cubicBezTo>
                  <a:pt x="4909" y="9478"/>
                  <a:pt x="5129" y="9720"/>
                  <a:pt x="5400" y="972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Shape 3642"/>
          <p:cNvSpPr/>
          <p:nvPr/>
        </p:nvSpPr>
        <p:spPr>
          <a:xfrm>
            <a:off x="4091036" y="4620843"/>
            <a:ext cx="410797" cy="410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18655" y="20618"/>
                </a:moveTo>
                <a:lnTo>
                  <a:pt x="2945" y="20618"/>
                </a:lnTo>
                <a:lnTo>
                  <a:pt x="2945" y="9818"/>
                </a:lnTo>
                <a:lnTo>
                  <a:pt x="18655" y="9818"/>
                </a:lnTo>
                <a:cubicBezTo>
                  <a:pt x="18655" y="9818"/>
                  <a:pt x="18655" y="20618"/>
                  <a:pt x="18655" y="20618"/>
                </a:cubicBezTo>
                <a:close/>
                <a:moveTo>
                  <a:pt x="3927" y="982"/>
                </a:moveTo>
                <a:lnTo>
                  <a:pt x="11782" y="982"/>
                </a:lnTo>
                <a:lnTo>
                  <a:pt x="11782" y="3436"/>
                </a:lnTo>
                <a:cubicBezTo>
                  <a:pt x="11782" y="3708"/>
                  <a:pt x="12002" y="3927"/>
                  <a:pt x="12273" y="3927"/>
                </a:cubicBezTo>
                <a:lnTo>
                  <a:pt x="14727" y="3927"/>
                </a:lnTo>
                <a:lnTo>
                  <a:pt x="14727" y="5891"/>
                </a:lnTo>
                <a:lnTo>
                  <a:pt x="3927" y="5891"/>
                </a:lnTo>
                <a:cubicBezTo>
                  <a:pt x="3927" y="5891"/>
                  <a:pt x="3927" y="982"/>
                  <a:pt x="3927" y="982"/>
                </a:cubicBezTo>
                <a:close/>
                <a:moveTo>
                  <a:pt x="12764" y="1473"/>
                </a:moveTo>
                <a:lnTo>
                  <a:pt x="14236" y="2945"/>
                </a:lnTo>
                <a:lnTo>
                  <a:pt x="12764" y="2945"/>
                </a:lnTo>
                <a:cubicBezTo>
                  <a:pt x="12764" y="2945"/>
                  <a:pt x="12764" y="1473"/>
                  <a:pt x="12764" y="1473"/>
                </a:cubicBezTo>
                <a:close/>
                <a:moveTo>
                  <a:pt x="17673" y="1964"/>
                </a:moveTo>
                <a:lnTo>
                  <a:pt x="17673" y="5891"/>
                </a:lnTo>
                <a:lnTo>
                  <a:pt x="15709" y="5891"/>
                </a:lnTo>
                <a:lnTo>
                  <a:pt x="15709" y="2945"/>
                </a:lnTo>
                <a:lnTo>
                  <a:pt x="14727" y="1964"/>
                </a:lnTo>
                <a:cubicBezTo>
                  <a:pt x="14727" y="1964"/>
                  <a:pt x="17673" y="1964"/>
                  <a:pt x="17673" y="1964"/>
                </a:cubicBezTo>
                <a:close/>
                <a:moveTo>
                  <a:pt x="20618" y="5891"/>
                </a:moveTo>
                <a:lnTo>
                  <a:pt x="18655" y="5891"/>
                </a:lnTo>
                <a:lnTo>
                  <a:pt x="18655" y="1964"/>
                </a:lnTo>
                <a:cubicBezTo>
                  <a:pt x="18655" y="1422"/>
                  <a:pt x="18214" y="982"/>
                  <a:pt x="17673" y="982"/>
                </a:cubicBezTo>
                <a:lnTo>
                  <a:pt x="13745" y="982"/>
                </a:lnTo>
                <a:lnTo>
                  <a:pt x="12764" y="0"/>
                </a:lnTo>
                <a:lnTo>
                  <a:pt x="3927" y="0"/>
                </a:lnTo>
                <a:cubicBezTo>
                  <a:pt x="3385" y="0"/>
                  <a:pt x="2945" y="440"/>
                  <a:pt x="2945" y="982"/>
                </a:cubicBezTo>
                <a:lnTo>
                  <a:pt x="2945" y="5891"/>
                </a:ln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9"/>
                  <a:pt x="440" y="9818"/>
                  <a:pt x="982" y="9818"/>
                </a:cubicBezTo>
                <a:lnTo>
                  <a:pt x="1964" y="9818"/>
                </a:lnTo>
                <a:lnTo>
                  <a:pt x="1964" y="20618"/>
                </a:lnTo>
                <a:cubicBezTo>
                  <a:pt x="1964" y="21160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6" y="21600"/>
                  <a:pt x="19636" y="21160"/>
                  <a:pt x="19636" y="20618"/>
                </a:cubicBezTo>
                <a:lnTo>
                  <a:pt x="19636" y="9818"/>
                </a:lnTo>
                <a:lnTo>
                  <a:pt x="20618" y="9818"/>
                </a:lnTo>
                <a:cubicBezTo>
                  <a:pt x="21160" y="9818"/>
                  <a:pt x="21600" y="9379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7855" y="12763"/>
                </a:moveTo>
                <a:lnTo>
                  <a:pt x="13745" y="12763"/>
                </a:lnTo>
                <a:lnTo>
                  <a:pt x="13745" y="13745"/>
                </a:lnTo>
                <a:lnTo>
                  <a:pt x="7855" y="13745"/>
                </a:lnTo>
                <a:cubicBezTo>
                  <a:pt x="7855" y="13745"/>
                  <a:pt x="7855" y="12763"/>
                  <a:pt x="7855" y="12763"/>
                </a:cubicBezTo>
                <a:close/>
                <a:moveTo>
                  <a:pt x="7855" y="14727"/>
                </a:moveTo>
                <a:lnTo>
                  <a:pt x="13745" y="14727"/>
                </a:lnTo>
                <a:cubicBezTo>
                  <a:pt x="14287" y="14727"/>
                  <a:pt x="14727" y="14287"/>
                  <a:pt x="14727" y="13745"/>
                </a:cubicBezTo>
                <a:lnTo>
                  <a:pt x="14727" y="12763"/>
                </a:lnTo>
                <a:cubicBezTo>
                  <a:pt x="14727" y="12221"/>
                  <a:pt x="14287" y="11782"/>
                  <a:pt x="13745" y="11782"/>
                </a:cubicBezTo>
                <a:lnTo>
                  <a:pt x="7855" y="11782"/>
                </a:lnTo>
                <a:cubicBezTo>
                  <a:pt x="7313" y="11782"/>
                  <a:pt x="6873" y="12221"/>
                  <a:pt x="6873" y="12763"/>
                </a:cubicBezTo>
                <a:lnTo>
                  <a:pt x="6873" y="13745"/>
                </a:lnTo>
                <a:cubicBezTo>
                  <a:pt x="6873" y="14287"/>
                  <a:pt x="7313" y="14727"/>
                  <a:pt x="7855" y="147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Shape 3644"/>
          <p:cNvSpPr/>
          <p:nvPr/>
        </p:nvSpPr>
        <p:spPr>
          <a:xfrm>
            <a:off x="2291476" y="4602170"/>
            <a:ext cx="410797" cy="41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496874" y="2615609"/>
            <a:ext cx="7198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06633" y="2423218"/>
            <a:ext cx="0" cy="192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96874" y="2615609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695118" y="2615609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904413" y="2615609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106633" y="2615609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296434" y="2615609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96874" y="4051004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294657" y="4051004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894659" y="4051004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85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60657-7899-4084-8097-59B7CFD7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35"/>
            <a:ext cx="10515600" cy="1325563"/>
          </a:xfrm>
        </p:spPr>
        <p:txBody>
          <a:bodyPr/>
          <a:lstStyle/>
          <a:p>
            <a:r>
              <a:rPr lang="en-US" b="1" spc="300" dirty="0">
                <a:solidFill>
                  <a:srgbClr val="61DAFB"/>
                </a:solidFill>
                <a:latin typeface="+mn-lt"/>
                <a:cs typeface="Calibri Light" panose="020F0302020204030204" pitchFamily="34" charset="0"/>
              </a:rPr>
              <a:t>Front And 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5951E-09AF-4506-857B-DDF5EA3D7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ç¸éåç">
            <a:extLst>
              <a:ext uri="{FF2B5EF4-FFF2-40B4-BE49-F238E27FC236}">
                <a16:creationId xmlns:a16="http://schemas.microsoft.com/office/drawing/2014/main" id="{B708D2CC-F789-418B-B4F0-8612F0661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60" y="1239994"/>
            <a:ext cx="10266680" cy="537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07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9D4E6E-C7A4-4C11-A643-3F1BDC70AD8B}"/>
              </a:ext>
            </a:extLst>
          </p:cNvPr>
          <p:cNvSpPr txBox="1"/>
          <p:nvPr/>
        </p:nvSpPr>
        <p:spPr>
          <a:xfrm flipH="1">
            <a:off x="5430849" y="2497973"/>
            <a:ext cx="559506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500" dirty="0">
                <a:solidFill>
                  <a:srgbClr val="61DAFB"/>
                </a:solidFill>
              </a:rPr>
              <a:t>Website</a:t>
            </a:r>
            <a:endParaRPr lang="en-US" sz="11500" dirty="0">
              <a:solidFill>
                <a:srgbClr val="61DAFB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A78662A-420D-4B55-A260-348E2A565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0663" y="2096487"/>
            <a:ext cx="2665021" cy="266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9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6F85-AC16-4FE8-A0AA-22AADAC6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75155B-D2CC-4623-AB48-6308534CD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8095" y="2659559"/>
            <a:ext cx="2519363" cy="2555876"/>
          </a:xfrm>
        </p:spPr>
      </p:pic>
      <p:pic>
        <p:nvPicPr>
          <p:cNvPr id="2050" name="Picture 2" descr="ãjsãçåçæå°çµæ">
            <a:extLst>
              <a:ext uri="{FF2B5EF4-FFF2-40B4-BE49-F238E27FC236}">
                <a16:creationId xmlns:a16="http://schemas.microsoft.com/office/drawing/2014/main" id="{03C1CC0A-492A-407D-AFCE-DB3A5A5FD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62" y="365125"/>
            <a:ext cx="2225675" cy="222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45AA78B-4869-46A2-88EB-C3EEC388BA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14539" y="2659559"/>
            <a:ext cx="2519363" cy="25193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6C3BE4-92C6-4733-B705-59D9AD5C2405}"/>
              </a:ext>
            </a:extLst>
          </p:cNvPr>
          <p:cNvSpPr txBox="1"/>
          <p:nvPr/>
        </p:nvSpPr>
        <p:spPr>
          <a:xfrm flipH="1">
            <a:off x="4455428" y="2659559"/>
            <a:ext cx="32811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Interaction</a:t>
            </a:r>
          </a:p>
          <a:p>
            <a:pPr algn="ctr"/>
            <a:r>
              <a:rPr lang="en-US" sz="4400" dirty="0"/>
              <a:t>(Brain)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DC014-5FD2-40A9-855E-E5624D493F5F}"/>
              </a:ext>
            </a:extLst>
          </p:cNvPr>
          <p:cNvSpPr txBox="1"/>
          <p:nvPr/>
        </p:nvSpPr>
        <p:spPr>
          <a:xfrm flipH="1">
            <a:off x="1174287" y="5178922"/>
            <a:ext cx="32811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Structure</a:t>
            </a:r>
          </a:p>
          <a:p>
            <a:pPr algn="ctr"/>
            <a:r>
              <a:rPr lang="en-US" sz="4400" dirty="0"/>
              <a:t>(Bone)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DDC57A-8C95-4026-A558-7156C5C0A24F}"/>
              </a:ext>
            </a:extLst>
          </p:cNvPr>
          <p:cNvSpPr txBox="1"/>
          <p:nvPr/>
        </p:nvSpPr>
        <p:spPr>
          <a:xfrm flipH="1">
            <a:off x="7736572" y="5046325"/>
            <a:ext cx="32811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Decoration</a:t>
            </a:r>
          </a:p>
          <a:p>
            <a:pPr algn="ctr"/>
            <a:r>
              <a:rPr lang="en-US" sz="4400" dirty="0"/>
              <a:t>(Skin)</a:t>
            </a:r>
          </a:p>
        </p:txBody>
      </p:sp>
    </p:spTree>
    <p:extLst>
      <p:ext uri="{BB962C8B-B14F-4D97-AF65-F5344CB8AC3E}">
        <p14:creationId xmlns:p14="http://schemas.microsoft.com/office/powerpoint/2010/main" val="215712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9D4E6E-C7A4-4C11-A643-3F1BDC70AD8B}"/>
              </a:ext>
            </a:extLst>
          </p:cNvPr>
          <p:cNvSpPr txBox="1"/>
          <p:nvPr/>
        </p:nvSpPr>
        <p:spPr>
          <a:xfrm flipH="1">
            <a:off x="5430849" y="1613114"/>
            <a:ext cx="559506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61DAFB"/>
                </a:solidFill>
              </a:rPr>
              <a:t>Mobile</a:t>
            </a:r>
          </a:p>
          <a:p>
            <a:r>
              <a:rPr lang="en-US" sz="11500" dirty="0">
                <a:solidFill>
                  <a:srgbClr val="61DAFB"/>
                </a:solidFill>
              </a:rPr>
              <a:t>APP</a:t>
            </a:r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073187AA-3086-4E7C-9DB5-4A82E9533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6618" y="1861881"/>
            <a:ext cx="3134231" cy="3134231"/>
          </a:xfrm>
        </p:spPr>
      </p:pic>
    </p:spTree>
    <p:extLst>
      <p:ext uri="{BB962C8B-B14F-4D97-AF65-F5344CB8AC3E}">
        <p14:creationId xmlns:p14="http://schemas.microsoft.com/office/powerpoint/2010/main" val="203652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ãkotlinãçåçæå°çµæ">
            <a:extLst>
              <a:ext uri="{FF2B5EF4-FFF2-40B4-BE49-F238E27FC236}">
                <a16:creationId xmlns:a16="http://schemas.microsoft.com/office/drawing/2014/main" id="{27007A8F-3BBF-4CE4-B76D-345FF7253C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3886140"/>
            <a:ext cx="1346260" cy="134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E744555-17D2-487A-BC74-81F54F1DB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2120" y="3617883"/>
            <a:ext cx="2085975" cy="208597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F63E971-822D-4D3E-9200-C6DA64DD07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1335" y="3617883"/>
            <a:ext cx="1946275" cy="194627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889D230-53A5-4176-9CAC-C5A5C09412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87585" y="482630"/>
            <a:ext cx="1689070" cy="168907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142B20A-E3D9-4648-9BA1-4981DFD354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61335" y="417536"/>
            <a:ext cx="1819258" cy="181925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8961F9-6D2B-4DB2-BA5E-337C9504B32E}"/>
              </a:ext>
            </a:extLst>
          </p:cNvPr>
          <p:cNvCxnSpPr/>
          <p:nvPr/>
        </p:nvCxnSpPr>
        <p:spPr>
          <a:xfrm>
            <a:off x="6299080" y="482630"/>
            <a:ext cx="0" cy="5676870"/>
          </a:xfrm>
          <a:prstGeom prst="line">
            <a:avLst/>
          </a:prstGeom>
          <a:ln w="88900">
            <a:solidFill>
              <a:srgbClr val="61DA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>
            <a:extLst>
              <a:ext uri="{FF2B5EF4-FFF2-40B4-BE49-F238E27FC236}">
                <a16:creationId xmlns:a16="http://schemas.microsoft.com/office/drawing/2014/main" id="{B335E9CC-62D9-4643-824C-D5A0B09360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12888" y="2392689"/>
            <a:ext cx="3038463" cy="6283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F8197E5-C179-4247-B7CF-4E940AE3E23F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6"/>
          <a:stretch/>
        </p:blipFill>
        <p:spPr>
          <a:xfrm>
            <a:off x="8521505" y="1783139"/>
            <a:ext cx="2816349" cy="247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7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9D4E6E-C7A4-4C11-A643-3F1BDC70AD8B}"/>
              </a:ext>
            </a:extLst>
          </p:cNvPr>
          <p:cNvSpPr txBox="1"/>
          <p:nvPr/>
        </p:nvSpPr>
        <p:spPr>
          <a:xfrm flipH="1">
            <a:off x="4667441" y="2367171"/>
            <a:ext cx="28571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61DAFB"/>
                </a:solidFill>
              </a:rPr>
              <a:t>Mobile</a:t>
            </a:r>
          </a:p>
          <a:p>
            <a:pPr algn="ctr"/>
            <a:r>
              <a:rPr lang="en-US" sz="6600" dirty="0">
                <a:solidFill>
                  <a:srgbClr val="61DAFB"/>
                </a:solidFill>
              </a:rPr>
              <a:t>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3275BD-EB36-434F-B2DB-807AD3A380D8}"/>
              </a:ext>
            </a:extLst>
          </p:cNvPr>
          <p:cNvSpPr txBox="1"/>
          <p:nvPr/>
        </p:nvSpPr>
        <p:spPr>
          <a:xfrm flipH="1">
            <a:off x="233036" y="2828835"/>
            <a:ext cx="334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61DAFB"/>
                </a:solidFill>
              </a:rPr>
              <a:t>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5C15C-B8B0-451F-B9FA-427F39E7547F}"/>
              </a:ext>
            </a:extLst>
          </p:cNvPr>
          <p:cNvSpPr txBox="1"/>
          <p:nvPr/>
        </p:nvSpPr>
        <p:spPr>
          <a:xfrm flipH="1">
            <a:off x="3851128" y="2828834"/>
            <a:ext cx="544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841A7A-5106-40A4-907B-68D5F498C9E9}"/>
              </a:ext>
            </a:extLst>
          </p:cNvPr>
          <p:cNvSpPr txBox="1"/>
          <p:nvPr/>
        </p:nvSpPr>
        <p:spPr>
          <a:xfrm flipH="1">
            <a:off x="7795908" y="2828833"/>
            <a:ext cx="82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>
                    <a:lumMod val="75000"/>
                  </a:schemeClr>
                </a:solidFill>
              </a:rPr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34587C-D6CF-42A5-83EC-02CC1554A6EC}"/>
              </a:ext>
            </a:extLst>
          </p:cNvPr>
          <p:cNvSpPr txBox="1"/>
          <p:nvPr/>
        </p:nvSpPr>
        <p:spPr>
          <a:xfrm flipH="1">
            <a:off x="8895730" y="2363821"/>
            <a:ext cx="28571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Hybrid</a:t>
            </a:r>
          </a:p>
          <a:p>
            <a:pPr algn="ctr"/>
            <a:r>
              <a:rPr lang="en-US" sz="6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986888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443</Words>
  <Application>Microsoft Office PowerPoint</Application>
  <PresentationFormat>Widescreen</PresentationFormat>
  <Paragraphs>111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新細明體</vt:lpstr>
      <vt:lpstr>Titillium</vt:lpstr>
      <vt:lpstr>Arial</vt:lpstr>
      <vt:lpstr>Calibri</vt:lpstr>
      <vt:lpstr>Calibri Light</vt:lpstr>
      <vt:lpstr>Office Theme</vt:lpstr>
      <vt:lpstr>PowerPoint Presentation</vt:lpstr>
      <vt:lpstr>Agenda</vt:lpstr>
      <vt:lpstr>PowerPoint Presentation</vt:lpstr>
      <vt:lpstr>Front And Back 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聖諺 周</dc:creator>
  <cp:lastModifiedBy>聖諺 周</cp:lastModifiedBy>
  <cp:revision>15</cp:revision>
  <dcterms:created xsi:type="dcterms:W3CDTF">2019-05-15T16:02:04Z</dcterms:created>
  <dcterms:modified xsi:type="dcterms:W3CDTF">2019-05-15T17:43:50Z</dcterms:modified>
</cp:coreProperties>
</file>