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5A8"/>
    <a:srgbClr val="06B4E4"/>
    <a:srgbClr val="61DAFB"/>
    <a:srgbClr val="E7E6E6"/>
    <a:srgbClr val="F8F8F8"/>
    <a:srgbClr val="CE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C2EA-059D-4126-9016-8D5DB18E3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3081-45C5-4886-9DB0-A1EF5787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C314-B91B-4A50-B110-B3B7642D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3407-08F0-44EC-BB08-317D60BF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0C8D-E214-4712-9F61-BDD24D4A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4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CD3A-35FE-4628-BB22-338D1F9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A3705-4C32-4550-8AC7-4A2E2DE5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D6E6-F850-40C0-B054-FC6375BF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81C1-7C53-471C-826C-C3D28CAE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6A85-A9D6-46DB-A75D-DD536DDF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F4B2-BCB8-4ACC-A93D-251B1ACBB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A7602-D219-43BA-926D-ADDD1E79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3783-F7D2-4433-9D3E-5BDBFB9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60C7-0A21-4960-B85E-48624C7D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AE49-2D86-4FB6-B0C7-9432E936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8FF4-C210-4598-97D8-48555E2F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AE63-6257-4EAD-BA53-CA34BCAF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A696-C5FB-4D35-887A-88B2E56F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C2E2-DE34-4BB7-8E03-51DD8BA0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FB39-736A-478F-99E5-4F1122E7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C5A-9DFB-49A4-8737-EB67301F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706F-DE09-486E-A8C7-82B8C7B6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292C-839B-4B74-B04A-43F757E4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13C9-0794-4BBE-BAFE-7AED88D0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57E2-EAE0-4DB4-AA4B-5CE1A9BE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864B-8D07-4137-8603-B507086E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602F-068E-4590-B7D7-9F15907E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B09F9-339A-4A13-BD87-9643874FB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2C38B-F0B4-4C27-A777-BE58E78A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1BE5-12EE-432B-8DD4-19EB4F6D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C6EB-5DA5-4723-A862-EC979F98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0E3F-333A-4B4B-AFD6-2444FEE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41E6-B74A-4077-AC13-1C524AA6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97434-61D1-4C90-B561-563B80C4A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BC75-6A0B-4E49-8D80-F4629A754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D1501-C670-4BEC-ACDF-24AE86815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9DBCE-8010-4496-8407-8FCFD5AC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71BE7-5ED5-41F7-98E4-398E3C6F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A343D-5F3C-4896-8200-40BE2FFB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5C7-18EC-487F-A7D8-873609BB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F5D47-B192-4924-90C4-2AB040F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77A0F-C337-456B-A0ED-4365AA3F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02E23-4068-4FF4-9507-734FCDE9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15A7A-C67F-4899-8258-95558891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15A15-FB0B-4C78-B894-4416831B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AD704-B86B-488C-A35B-3994166C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4DFF-6137-4820-92CB-944E1468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3DD0-6D85-45D7-9C46-3B7EB5A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C9DFC-5A4E-4494-85DF-73B5E2A4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CB380-E4AB-4E2C-9173-A7443A1D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6D675-D0BC-4DC0-8EC6-FCFF105C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0B4C1-7603-47B1-AEF9-365BB818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BD8-8B0E-4715-AD19-9D3B87F8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99882-13BE-4D3E-BB7A-1FB4A3A14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40093-C303-4087-9C62-C78D20C18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B711F-8F6A-45B8-9C3A-40E54EF6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19358-66F2-4F29-A7D1-6B1EE985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93DF0-0C49-4F8F-A150-9E3B6EF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CEF66-CD3C-4763-B89C-7C3507EC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F689E-DEB7-4F15-859C-7D88856C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6CBB-A890-4222-9F87-714EA79DD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2388-EB8A-4956-9D76-6ED355B94B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334-A570-4861-A3D2-D1122E81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B4A7-1E9C-436A-860C-E83D81F6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97E8-1806-4CE2-BDF5-9ABB9804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AE4C6-78C2-4459-B9FC-D00496283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37D75C-4109-4519-AEF1-96B0EB0ADA1C}"/>
              </a:ext>
            </a:extLst>
          </p:cNvPr>
          <p:cNvSpPr/>
          <p:nvPr/>
        </p:nvSpPr>
        <p:spPr>
          <a:xfrm>
            <a:off x="7663424" y="2276436"/>
            <a:ext cx="4999470" cy="4998676"/>
          </a:xfrm>
          <a:prstGeom prst="ellipse">
            <a:avLst/>
          </a:prstGeom>
          <a:solidFill>
            <a:srgbClr val="F8F8F8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B28EF6D-B586-4272-9883-6086CCFC4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056" y="2377805"/>
            <a:ext cx="6720206" cy="47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聖諺 周</dc:creator>
  <cp:lastModifiedBy>聖諺 周</cp:lastModifiedBy>
  <cp:revision>6</cp:revision>
  <dcterms:created xsi:type="dcterms:W3CDTF">2019-05-14T00:06:07Z</dcterms:created>
  <dcterms:modified xsi:type="dcterms:W3CDTF">2019-05-14T00:29:03Z</dcterms:modified>
</cp:coreProperties>
</file>