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4ec83a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4ec83a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4ec83acd8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4ec83acd8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要講</a:t>
            </a:r>
            <a:r>
              <a:rPr lang="zh-TW"/>
              <a:t>X Y 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ec83acd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ec83acd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4f71744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4f71744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我們發現worker過多的時候會讓master的負擔變得太重，而且我們做了分析之後發現bottleneck主要是在train起來之後，worker跟環境作互動的時間會很長。所以我們針對這部分去處理，就提出動態增加worker的方法。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在worker花較多時間跟環境互動時，master的負擔變得很少，所以我們在這時候再加入新的worker。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這樣既可以維持training的穩定性，也能夠讓平行度增加。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而我們的方法則是先測量worker在每個epoch平均所花的時間，如過平均時間每多20秒則增加1個worker，直到最大的worker數量。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舉例來說，當平均時間大於20秒則+1個worker；40秒則+2個worker，以此類推。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ec83ac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ec83ac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那我們針對這個想法去做實驗，做了一組6個worker增加到12個worker的實驗，還有一組10個worker到32個worker的實驗。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f71744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f71744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而在這張圖上面，橫軸是episode，縱軸是該episode得到的reward。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紅線是固定20個worker的實驗</a:t>
            </a:r>
            <a:r>
              <a:rPr lang="zh-TW">
                <a:solidFill>
                  <a:schemeClr val="dk1"/>
                </a:solidFill>
              </a:rPr>
              <a:t>結果</a:t>
            </a:r>
            <a:r>
              <a:rPr lang="zh-TW"/>
              <a:t>，綠線則是從10個worker動態增加到20個worker的結果。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這邊可以看到動態增加train起來的效果較好。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52bc9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552bc9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10~32這組train到 reward 200的時候 大約2個小時，而6~12這組則是他的7倍長，要14小時，可以</a:t>
            </a:r>
            <a:r>
              <a:rPr lang="zh-TW">
                <a:solidFill>
                  <a:schemeClr val="dk1"/>
                </a:solidFill>
              </a:rPr>
              <a:t>發現增加</a:t>
            </a:r>
            <a:r>
              <a:rPr lang="zh-TW"/>
              <a:t>最大的worker可以明顯</a:t>
            </a:r>
            <a:r>
              <a:rPr lang="zh-TW">
                <a:solidFill>
                  <a:schemeClr val="dk1"/>
                </a:solidFill>
              </a:rPr>
              <a:t>提升</a:t>
            </a:r>
            <a:r>
              <a:rPr lang="zh-TW"/>
              <a:t>效率。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不過因為平均秒數20秒+1個 這個參數我們也是用經驗法則去估的，而且時間也不夠做到很完整的實驗，所以部分的現象目前也很難去解釋。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ec83ac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4ec83ac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因為paper只有做到16thread而已，並沒有做到20個thread以上的狀況，所以可能沒發現有train不起來的狀況。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我們提出的這個想法就能讓20以上的worker也能train起來，而且在train的越後面的時候，因為花的時間會跟著變久，所以也較能有效地平行上去。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52f5f2e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52f5f2e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2f5f2e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2f5f2e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c26cfb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c26cfb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ec83ac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ec83ac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ec83acd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ec83acd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ec83acd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ec83acd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ec83acd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ec83acd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ec83a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ec83a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ec83acd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ec83acd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A3C 平行度對學習效率的影響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36  周聖諺 嚴中璟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實驗環境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CPU: Intel(R) Xeon(R) Silver 4210R CPU @ 2.40GHz X2 (10C/20T)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RAM: 128GB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GPU: NVIDIA Titan RTX 24GB X3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Model: 128 Unit Dense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Training Environment: Flappy Bird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026" y="885025"/>
            <a:ext cx="1810125" cy="32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實驗一：不同數量Worker訓練十萬次的平均得分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518550"/>
            <a:ext cx="84324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6817" r="7426" t="0"/>
          <a:stretch/>
        </p:blipFill>
        <p:spPr>
          <a:xfrm>
            <a:off x="3763" y="1085100"/>
            <a:ext cx="9136463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Naive A3C </a:t>
            </a:r>
            <a:r>
              <a:rPr lang="zh-TW"/>
              <a:t>實驗結果與觀察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87825"/>
            <a:ext cx="84324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 Worker</a:t>
            </a:r>
            <a:r>
              <a:rPr lang="zh-TW"/>
              <a:t>最好，4, 20個Worker的學習效果變差，40 Worker則是爛掉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觀察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因Model很小，更新不大花時間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最吃時間的是Model和環境做互動的時候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一開始Model學的不好很快死掉，但越學越好，分數越高，每次玩得也越久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動態增加Worker的想法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 太多導致 Master 負擔太重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一開始先用少一點的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當 Worker 與環境互動較久時 Master 的負擔變少，可再增加 Worker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測量 Worker 在每個 Epoch 平均所花時間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每次平均時間超過20秒時則增加1個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20秒時 + 1 個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40秒時 + 2個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60秒時 + 3個 Workers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實驗比較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動態增加worker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6 -&gt; 12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10 -&gt; 32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 10   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2297150" y="671100"/>
            <a:ext cx="2946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6761" r="7328" t="0"/>
          <a:stretch/>
        </p:blipFill>
        <p:spPr>
          <a:xfrm>
            <a:off x="86125" y="992851"/>
            <a:ext cx="8971749" cy="37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動態增加所花的時間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7909" r="7495" t="0"/>
          <a:stretch/>
        </p:blipFill>
        <p:spPr>
          <a:xfrm>
            <a:off x="46162" y="1077338"/>
            <a:ext cx="9051674" cy="35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38825" y="4568875"/>
            <a:ext cx="27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2hr</a:t>
            </a: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 vs </a:t>
            </a:r>
            <a:r>
              <a:rPr b="1" lang="zh-TW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14hr</a:t>
            </a: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 加速7倍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7188650" y="1813825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/>
          <p:nvPr/>
        </p:nvCxnSpPr>
        <p:spPr>
          <a:xfrm>
            <a:off x="8832300" y="1813825"/>
            <a:ext cx="0" cy="30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 txBox="1"/>
          <p:nvPr/>
        </p:nvSpPr>
        <p:spPr>
          <a:xfrm>
            <a:off x="6532750" y="4559400"/>
            <a:ext cx="5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2hr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8108400" y="4568875"/>
            <a:ext cx="7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14hr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1" name="Google Shape;181;p28"/>
          <p:cNvCxnSpPr/>
          <p:nvPr/>
        </p:nvCxnSpPr>
        <p:spPr>
          <a:xfrm flipH="1" rot="10800000">
            <a:off x="514350" y="2485925"/>
            <a:ext cx="8327700" cy="2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8"/>
          <p:cNvSpPr txBox="1"/>
          <p:nvPr/>
        </p:nvSpPr>
        <p:spPr>
          <a:xfrm>
            <a:off x="514350" y="2064125"/>
            <a:ext cx="143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Proxima Nova"/>
                <a:ea typeface="Proxima Nova"/>
                <a:cs typeface="Proxima Nova"/>
                <a:sym typeface="Proxima Nova"/>
              </a:rPr>
              <a:t>200 reward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</a:t>
            </a:r>
            <a:r>
              <a:rPr lang="zh-TW"/>
              <a:t>的數量變多，可大幅提升速度，但不</a:t>
            </a:r>
            <a:r>
              <a:rPr lang="zh-TW"/>
              <a:t>容易</a:t>
            </a:r>
            <a:r>
              <a:rPr lang="zh-TW"/>
              <a:t>穩定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用動態增加的方法來避免不穩定且達到加速的效果，可以用到比原paper(16 Workers)更大的平行度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A3C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 Learning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5" y="1152475"/>
            <a:ext cx="5434870" cy="38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 Actor Critic(A2C)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02025"/>
            <a:ext cx="8520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174"/>
            <a:ext cx="4209974" cy="271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175" y="1375175"/>
            <a:ext cx="4056800" cy="30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Advantage Actor Critic(A3C)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87825"/>
            <a:ext cx="40479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就把A2C平行化而已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每個Worker有獨立的Model和Environment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Worker回傳gradient給global netowrk 更新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把更新Worker的model更新成最新的Global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053125"/>
            <a:ext cx="4426302" cy="39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A3C 的</a:t>
            </a:r>
            <a:r>
              <a:rPr lang="zh-TW"/>
              <a:t>問題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87825"/>
            <a:ext cx="77463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</a:t>
            </a:r>
            <a:r>
              <a:rPr lang="zh-TW"/>
              <a:t>Paper(Asynchronous Methods for Deep Reinforcement Learning)看似很美好，但我們實作</a:t>
            </a:r>
            <a:r>
              <a:rPr lang="zh-TW"/>
              <a:t>A3C</a:t>
            </a:r>
            <a:r>
              <a:rPr lang="zh-TW"/>
              <a:t>後遇到一些問題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越多Worker, Model Converge很不穩定，訓練相同的episode下model反而比較弱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但太少Worker平行化加速效果就不好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兼顧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平行度與學習效率</a:t>
            </a:r>
            <a:r>
              <a:rPr lang="zh-TW"/>
              <a:t>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 Naive A3C with Multiprocesses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841350" y="11524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Master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9933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9270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8607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571750" y="2484650"/>
            <a:ext cx="1028700" cy="662418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Gradient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Queue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10" name="Google Shape;110;p20"/>
          <p:cNvCxnSpPr>
            <a:stCxn id="106" idx="0"/>
            <a:endCxn id="109" idx="2"/>
          </p:cNvCxnSpPr>
          <p:nvPr/>
        </p:nvCxnSpPr>
        <p:spPr>
          <a:xfrm flipH="1" rot="10800000">
            <a:off x="1724025" y="3147175"/>
            <a:ext cx="13620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07" idx="0"/>
            <a:endCxn id="109" idx="2"/>
          </p:cNvCxnSpPr>
          <p:nvPr/>
        </p:nvCxnSpPr>
        <p:spPr>
          <a:xfrm rot="10800000">
            <a:off x="3086025" y="3147175"/>
            <a:ext cx="15717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stCxn id="108" idx="0"/>
            <a:endCxn id="109" idx="2"/>
          </p:cNvCxnSpPr>
          <p:nvPr/>
        </p:nvCxnSpPr>
        <p:spPr>
          <a:xfrm rot="10800000">
            <a:off x="3086025" y="3147175"/>
            <a:ext cx="45054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/>
          <p:nvPr/>
        </p:nvSpPr>
        <p:spPr>
          <a:xfrm>
            <a:off x="5761275" y="2529463"/>
            <a:ext cx="1028700" cy="662418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Model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Queue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14" name="Google Shape;114;p20"/>
          <p:cNvCxnSpPr>
            <a:stCxn id="113" idx="2"/>
            <a:endCxn id="106" idx="0"/>
          </p:cNvCxnSpPr>
          <p:nvPr/>
        </p:nvCxnSpPr>
        <p:spPr>
          <a:xfrm flipH="1">
            <a:off x="1724025" y="3191881"/>
            <a:ext cx="45516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13" idx="2"/>
            <a:endCxn id="107" idx="0"/>
          </p:cNvCxnSpPr>
          <p:nvPr/>
        </p:nvCxnSpPr>
        <p:spPr>
          <a:xfrm flipH="1">
            <a:off x="4657725" y="3191881"/>
            <a:ext cx="16179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>
            <a:stCxn id="113" idx="2"/>
            <a:endCxn id="108" idx="0"/>
          </p:cNvCxnSpPr>
          <p:nvPr/>
        </p:nvCxnSpPr>
        <p:spPr>
          <a:xfrm>
            <a:off x="6275625" y="3191881"/>
            <a:ext cx="13158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09" idx="0"/>
            <a:endCxn id="105" idx="2"/>
          </p:cNvCxnSpPr>
          <p:nvPr/>
        </p:nvCxnSpPr>
        <p:spPr>
          <a:xfrm flipH="1" rot="10800000">
            <a:off x="3086100" y="1911650"/>
            <a:ext cx="1485900" cy="57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05" idx="2"/>
            <a:endCxn id="113" idx="0"/>
          </p:cNvCxnSpPr>
          <p:nvPr/>
        </p:nvCxnSpPr>
        <p:spPr>
          <a:xfrm>
            <a:off x="4572000" y="1911775"/>
            <a:ext cx="17037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/>
          <p:nvPr/>
        </p:nvSpPr>
        <p:spPr>
          <a:xfrm>
            <a:off x="1614975" y="2118600"/>
            <a:ext cx="367500" cy="137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 rot="10800000">
            <a:off x="7247250" y="2118600"/>
            <a:ext cx="367500" cy="137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38200" y="2340175"/>
            <a:ext cx="1362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Update Global Network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591425" y="2340175"/>
            <a:ext cx="1362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Update Local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Network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Naive A3C </a:t>
            </a:r>
            <a:r>
              <a:rPr lang="zh-TW"/>
              <a:t>實作上的困難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18550"/>
            <a:ext cx="84324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TF2 與 multiprocessing </a:t>
            </a:r>
            <a:r>
              <a:rPr lang="zh-TW"/>
              <a:t>相容性很差，網路上除了RAY，幾乎沒有人實作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TF2 並沒有對單GPU給多個Model使用作優化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原paper沒有code，而各家loss function實作方式、參數都不大一樣，很難知道訓練失敗到底是甚麼原因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還有很多奇怪的Bugs...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