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3.xml" ContentType="application/vnd.openxmlformats-officedocument.theme+xml"/>
  <Override PartName="/ppt/slideLayouts/slideLayout6.xml" ContentType="application/vnd.openxmlformats-officedocument.presentationml.slideLayout+xml"/>
  <Override PartName="/ppt/theme/theme4.xml" ContentType="application/vnd.openxmlformats-officedocument.theme+xml"/>
  <Override PartName="/ppt/slideLayouts/slideLayout7.xml" ContentType="application/vnd.openxmlformats-officedocument.presentationml.slideLayout+xml"/>
  <Override PartName="/ppt/theme/theme5.xml" ContentType="application/vnd.openxmlformats-officedocument.theme+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6.xml" ContentType="application/vnd.openxmlformats-officedocument.theme+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7.xml" ContentType="application/vnd.openxmlformats-officedocument.theme+xml"/>
  <Override PartName="/ppt/slideLayouts/slideLayout12.xml" ContentType="application/vnd.openxmlformats-officedocument.presentationml.slideLayout+xml"/>
  <Override PartName="/ppt/theme/theme8.xml" ContentType="application/vnd.openxmlformats-officedocument.theme+xml"/>
  <Override PartName="/ppt/slideLayouts/slideLayout13.xml" ContentType="application/vnd.openxmlformats-officedocument.presentationml.slideLayout+xml"/>
  <Override PartName="/ppt/theme/theme9.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80" r:id="rId2"/>
    <p:sldMasterId id="2147483663" r:id="rId3"/>
    <p:sldMasterId id="2147483665" r:id="rId4"/>
    <p:sldMasterId id="2147483668" r:id="rId5"/>
    <p:sldMasterId id="2147483678" r:id="rId6"/>
    <p:sldMasterId id="2147483670" r:id="rId7"/>
    <p:sldMasterId id="2147483675" r:id="rId8"/>
    <p:sldMasterId id="2147483672" r:id="rId9"/>
  </p:sldMasterIdLst>
  <p:notesMasterIdLst>
    <p:notesMasterId r:id="rId42"/>
  </p:notesMasterIdLst>
  <p:handoutMasterIdLst>
    <p:handoutMasterId r:id="rId43"/>
  </p:handoutMasterIdLst>
  <p:sldIdLst>
    <p:sldId id="256" r:id="rId10"/>
    <p:sldId id="374" r:id="rId11"/>
    <p:sldId id="2673" r:id="rId12"/>
    <p:sldId id="2755" r:id="rId13"/>
    <p:sldId id="2416" r:id="rId14"/>
    <p:sldId id="2756" r:id="rId15"/>
    <p:sldId id="2757" r:id="rId16"/>
    <p:sldId id="2758" r:id="rId17"/>
    <p:sldId id="2759" r:id="rId18"/>
    <p:sldId id="2760" r:id="rId19"/>
    <p:sldId id="2761" r:id="rId20"/>
    <p:sldId id="2762" r:id="rId21"/>
    <p:sldId id="2763" r:id="rId22"/>
    <p:sldId id="2764" r:id="rId23"/>
    <p:sldId id="2754" r:id="rId24"/>
    <p:sldId id="2765" r:id="rId25"/>
    <p:sldId id="2766" r:id="rId26"/>
    <p:sldId id="2767" r:id="rId27"/>
    <p:sldId id="2768" r:id="rId28"/>
    <p:sldId id="2769" r:id="rId29"/>
    <p:sldId id="2770" r:id="rId30"/>
    <p:sldId id="2753" r:id="rId31"/>
    <p:sldId id="2771" r:id="rId32"/>
    <p:sldId id="2772" r:id="rId33"/>
    <p:sldId id="2722" r:id="rId34"/>
    <p:sldId id="2723" r:id="rId35"/>
    <p:sldId id="2724" r:id="rId36"/>
    <p:sldId id="2773" r:id="rId37"/>
    <p:sldId id="2672" r:id="rId38"/>
    <p:sldId id="2776" r:id="rId39"/>
    <p:sldId id="2775" r:id="rId40"/>
    <p:sldId id="2774" r:id="rId4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00"/>
    <a:srgbClr val="FFCCFF"/>
    <a:srgbClr val="005EA4"/>
    <a:srgbClr val="CCCCFF"/>
    <a:srgbClr val="FFFF99"/>
    <a:srgbClr val="FFFFCC"/>
    <a:srgbClr val="CCECFF"/>
    <a:srgbClr val="0000FF"/>
    <a:srgbClr val="996633"/>
    <a:srgbClr val="99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865" autoAdjust="0"/>
    <p:restoredTop sz="71322" autoAdjust="0"/>
  </p:normalViewPr>
  <p:slideViewPr>
    <p:cSldViewPr>
      <p:cViewPr>
        <p:scale>
          <a:sx n="60" d="100"/>
          <a:sy n="60" d="100"/>
        </p:scale>
        <p:origin x="-1602" y="-72"/>
      </p:cViewPr>
      <p:guideLst>
        <p:guide orient="horz" pos="2160"/>
        <p:guide pos="2880"/>
      </p:guideLst>
    </p:cSldViewPr>
  </p:slideViewPr>
  <p:outlineViewPr>
    <p:cViewPr>
      <p:scale>
        <a:sx n="33" d="100"/>
        <a:sy n="33" d="100"/>
      </p:scale>
      <p:origin x="12" y="22314"/>
    </p:cViewPr>
  </p:outlineViewPr>
  <p:notesTextViewPr>
    <p:cViewPr>
      <p:scale>
        <a:sx n="1" d="1"/>
        <a:sy n="1" d="1"/>
      </p:scale>
      <p:origin x="0" y="0"/>
    </p:cViewPr>
  </p:notesTextViewPr>
  <p:sorterViewPr>
    <p:cViewPr>
      <p:scale>
        <a:sx n="80" d="100"/>
        <a:sy n="80" d="100"/>
      </p:scale>
      <p:origin x="0" y="0"/>
    </p:cViewPr>
  </p:sorterViewPr>
  <p:notesViewPr>
    <p:cSldViewPr>
      <p:cViewPr>
        <p:scale>
          <a:sx n="60" d="100"/>
          <a:sy n="60" d="100"/>
        </p:scale>
        <p:origin x="-2748" y="29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slide" Target="slides/slide17.xml"/><Relationship Id="rId39" Type="http://schemas.openxmlformats.org/officeDocument/2006/relationships/slide" Target="slides/slide30.xml"/><Relationship Id="rId3" Type="http://schemas.openxmlformats.org/officeDocument/2006/relationships/slideMaster" Target="slideMasters/slideMaster3.xml"/><Relationship Id="rId21" Type="http://schemas.openxmlformats.org/officeDocument/2006/relationships/slide" Target="slides/slide12.xml"/><Relationship Id="rId34" Type="http://schemas.openxmlformats.org/officeDocument/2006/relationships/slide" Target="slides/slide25.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Master" Target="slideMasters/slideMaster7.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slide" Target="slides/slide16.xml"/><Relationship Id="rId33" Type="http://schemas.openxmlformats.org/officeDocument/2006/relationships/slide" Target="slides/slide24.xml"/><Relationship Id="rId38" Type="http://schemas.openxmlformats.org/officeDocument/2006/relationships/slide" Target="slides/slide29.xml"/><Relationship Id="rId46"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7.xml"/><Relationship Id="rId20" Type="http://schemas.openxmlformats.org/officeDocument/2006/relationships/slide" Target="slides/slide11.xml"/><Relationship Id="rId29" Type="http://schemas.openxmlformats.org/officeDocument/2006/relationships/slide" Target="slides/slide20.xml"/><Relationship Id="rId41" Type="http://schemas.openxmlformats.org/officeDocument/2006/relationships/slide" Target="slides/slide32.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2.xml"/><Relationship Id="rId24" Type="http://schemas.openxmlformats.org/officeDocument/2006/relationships/slide" Target="slides/slide15.xml"/><Relationship Id="rId32" Type="http://schemas.openxmlformats.org/officeDocument/2006/relationships/slide" Target="slides/slide23.xml"/><Relationship Id="rId37" Type="http://schemas.openxmlformats.org/officeDocument/2006/relationships/slide" Target="slides/slide28.xml"/><Relationship Id="rId40" Type="http://schemas.openxmlformats.org/officeDocument/2006/relationships/slide" Target="slides/slide31.xml"/><Relationship Id="rId45"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slide" Target="slides/slide19.xml"/><Relationship Id="rId36" Type="http://schemas.openxmlformats.org/officeDocument/2006/relationships/slide" Target="slides/slide27.xml"/><Relationship Id="rId10" Type="http://schemas.openxmlformats.org/officeDocument/2006/relationships/slide" Target="slides/slide1.xml"/><Relationship Id="rId19" Type="http://schemas.openxmlformats.org/officeDocument/2006/relationships/slide" Target="slides/slide10.xml"/><Relationship Id="rId31" Type="http://schemas.openxmlformats.org/officeDocument/2006/relationships/slide" Target="slides/slide22.xml"/><Relationship Id="rId44"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slide" Target="slides/slide18.xml"/><Relationship Id="rId30" Type="http://schemas.openxmlformats.org/officeDocument/2006/relationships/slide" Target="slides/slide21.xml"/><Relationship Id="rId35" Type="http://schemas.openxmlformats.org/officeDocument/2006/relationships/slide" Target="slides/slide26.xml"/><Relationship Id="rId43"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1.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CBA0846-EC1A-40DB-8F81-96AE9A64BBB3}" type="datetimeFigureOut">
              <a:rPr lang="en-US" smtClean="0"/>
              <a:t>2/26/2018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3CE0DA8-8A21-4DAB-8D09-F8325147C991}" type="slidenum">
              <a:rPr lang="en-US" smtClean="0"/>
              <a:t>‹#›</a:t>
            </a:fld>
            <a:endParaRPr lang="en-US"/>
          </a:p>
        </p:txBody>
      </p:sp>
    </p:spTree>
    <p:extLst>
      <p:ext uri="{BB962C8B-B14F-4D97-AF65-F5344CB8AC3E}">
        <p14:creationId xmlns:p14="http://schemas.microsoft.com/office/powerpoint/2010/main" val="402668947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F5DD168-A957-4784-9C8A-5438585B9AF9}" type="datetimeFigureOut">
              <a:rPr lang="en-US" smtClean="0"/>
              <a:t>2/26/2018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CAF6792-DBE1-4461-97FA-F85A7B48814E}" type="slidenum">
              <a:rPr lang="en-US" smtClean="0"/>
              <a:t>‹#›</a:t>
            </a:fld>
            <a:endParaRPr lang="en-US"/>
          </a:p>
        </p:txBody>
      </p:sp>
    </p:spTree>
    <p:extLst>
      <p:ext uri="{BB962C8B-B14F-4D97-AF65-F5344CB8AC3E}">
        <p14:creationId xmlns:p14="http://schemas.microsoft.com/office/powerpoint/2010/main" val="28157942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343400"/>
            <a:ext cx="5791200" cy="4114800"/>
          </a:xfrm>
        </p:spPr>
        <p:txBody>
          <a:bodyPr/>
          <a:lstStyle/>
          <a:p>
            <a:pPr eaLnBrk="1" hangingPunct="1"/>
            <a:r>
              <a:rPr lang="en-US" sz="1200" dirty="0" smtClean="0"/>
              <a:t>Encourage students to read the excellent “In the News” boxes that accompany most of the debates in this chapter</a:t>
            </a:r>
            <a:r>
              <a:rPr lang="en-US" sz="1200" baseline="0" dirty="0" smtClean="0"/>
              <a:t> of the textbook.  They were personally selected by Greg Mankiw and add a lot of value to the chapter.  </a:t>
            </a:r>
            <a:endParaRPr lang="en-US" sz="1200" dirty="0" smtClean="0"/>
          </a:p>
          <a:p>
            <a:pPr eaLnBrk="1" hangingPunct="1"/>
            <a:endParaRPr lang="en-US" sz="1200" dirty="0" smtClean="0"/>
          </a:p>
          <a:p>
            <a:pPr eaLnBrk="1" hangingPunct="1"/>
            <a:r>
              <a:rPr lang="en-US" sz="1200" dirty="0" smtClean="0"/>
              <a:t>The goal of this chapter is not to present significant new material.  In fact, much of the material here is review.  For example, the first debate (on active stabilization policy) was covered at the end of the chapter entitled “The Influence of Monetary and Fiscal Policy on Aggregate Demand.”  Also, the arguments for reforming the tax laws to boost saving should be apparent from the earlier chapters on economic growth, saving, and investment.  </a:t>
            </a:r>
          </a:p>
          <a:p>
            <a:pPr eaLnBrk="1" hangingPunct="1"/>
            <a:endParaRPr lang="en-US" sz="1200" dirty="0" smtClean="0"/>
          </a:p>
          <a:p>
            <a:pPr eaLnBrk="1" hangingPunct="1"/>
            <a:r>
              <a:rPr lang="en-US" sz="1200" dirty="0" smtClean="0"/>
              <a:t>Instead, this chapter aims to get students thinking about what they’ve learned about macroeconomics and to use their new knowledge to form some opinions about the major issues economists and policymakers debate.  </a:t>
            </a:r>
          </a:p>
          <a:p>
            <a:pPr eaLnBrk="1" hangingPunct="1"/>
            <a:endParaRPr lang="en-US" sz="1200" dirty="0" smtClean="0"/>
          </a:p>
          <a:p>
            <a:pPr eaLnBrk="1" hangingPunct="1"/>
            <a:r>
              <a:rPr lang="en-US" sz="1200" dirty="0" smtClean="0"/>
              <a:t>As a result, it is not a difficult chapter, and most instructors cover it fairly quickly.  </a:t>
            </a:r>
          </a:p>
        </p:txBody>
      </p:sp>
      <p:sp>
        <p:nvSpPr>
          <p:cNvPr id="4" name="Slide Number Placeholder 3"/>
          <p:cNvSpPr>
            <a:spLocks noGrp="1"/>
          </p:cNvSpPr>
          <p:nvPr>
            <p:ph type="sldNum" sz="quarter" idx="10"/>
          </p:nvPr>
        </p:nvSpPr>
        <p:spPr/>
        <p:txBody>
          <a:bodyPr/>
          <a:lstStyle/>
          <a:p>
            <a:fld id="{2CAF6792-DBE1-4461-97FA-F85A7B48814E}" type="slidenum">
              <a:rPr lang="en-US" smtClean="0"/>
              <a:t>1</a:t>
            </a:fld>
            <a:endParaRPr lang="en-US" dirty="0"/>
          </a:p>
        </p:txBody>
      </p:sp>
    </p:spTree>
    <p:extLst>
      <p:ext uri="{BB962C8B-B14F-4D97-AF65-F5344CB8AC3E}">
        <p14:creationId xmlns:p14="http://schemas.microsoft.com/office/powerpoint/2010/main" val="40886789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t>In the first bullet point, “incompetent” is not meant to be an insult.  Economics is an inexact science at best.  It’s quite possible that people appear highly qualified when they’re appointed to the Fed but run into the limits of their knowledge as the future unfolds.  </a:t>
            </a:r>
          </a:p>
          <a:p>
            <a:pPr eaLnBrk="1" hangingPunct="1"/>
            <a:endParaRPr lang="en-US" dirty="0" smtClean="0"/>
          </a:p>
          <a:p>
            <a:pPr eaLnBrk="1" hangingPunct="1"/>
            <a:r>
              <a:rPr lang="en-US" dirty="0" smtClean="0"/>
              <a:t>For example, President Bush likely thought Michael Brown was highly qualified when he appointed “Brownie” in March 2003 to head the Federal Emergency Management Agency (FEMA).  It turned out that was not quite the case when an actual emergency (Hurricane Katrina) occurred and required federal management and coordination of assistance.  </a:t>
            </a:r>
          </a:p>
          <a:p>
            <a:endParaRPr lang="en-US" dirty="0" smtClean="0"/>
          </a:p>
          <a:p>
            <a:pPr eaLnBrk="1" hangingPunct="1"/>
            <a:r>
              <a:rPr lang="en-US" dirty="0" smtClean="0"/>
              <a:t>Here are a couple more examples of time-inconsistent policy (from Mankiw’s intermediate macro textbook): </a:t>
            </a:r>
          </a:p>
          <a:p>
            <a:pPr eaLnBrk="1" hangingPunct="1"/>
            <a:endParaRPr lang="en-US" dirty="0" smtClean="0"/>
          </a:p>
          <a:p>
            <a:pPr eaLnBrk="1" hangingPunct="1"/>
            <a:r>
              <a:rPr lang="en-US" dirty="0" smtClean="0"/>
              <a:t>The government announces that it will never negotiate with terrorists over the release of hostages to give would-be hostage-takers the expectation that holding hostages would give them no power.  But once hostages are taken, government is tempted to offer some concession to get the hostages released.  </a:t>
            </a:r>
          </a:p>
          <a:p>
            <a:pPr eaLnBrk="1" hangingPunct="1"/>
            <a:endParaRPr lang="en-US" dirty="0" smtClean="0"/>
          </a:p>
          <a:p>
            <a:pPr eaLnBrk="1" hangingPunct="1"/>
            <a:r>
              <a:rPr lang="en-US" dirty="0" smtClean="0"/>
              <a:t>The government announces it will grant a temporary monopoly to firms that invent new drugs to encourage R&amp;D.  But once a new drug is invented, the government may be tempted to renege in order to make the drug more affordable to those who need it to survive. </a:t>
            </a:r>
          </a:p>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10</a:t>
            </a:fld>
            <a:endParaRPr lang="en-US"/>
          </a:p>
        </p:txBody>
      </p:sp>
    </p:spTree>
    <p:extLst>
      <p:ext uri="{BB962C8B-B14F-4D97-AF65-F5344CB8AC3E}">
        <p14:creationId xmlns:p14="http://schemas.microsoft.com/office/powerpoint/2010/main" val="23548186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AF6792-DBE1-4461-97FA-F85A7B48814E}" type="slidenum">
              <a:rPr lang="en-US" smtClean="0"/>
              <a:t>11</a:t>
            </a:fld>
            <a:endParaRPr lang="en-US"/>
          </a:p>
        </p:txBody>
      </p:sp>
    </p:spTree>
    <p:extLst>
      <p:ext uri="{BB962C8B-B14F-4D97-AF65-F5344CB8AC3E}">
        <p14:creationId xmlns:p14="http://schemas.microsoft.com/office/powerpoint/2010/main" val="39677357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first two bullet points are two of the Ten Principles from Chapter 1.</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12</a:t>
            </a:fld>
            <a:endParaRPr lang="en-US"/>
          </a:p>
        </p:txBody>
      </p:sp>
    </p:spTree>
    <p:extLst>
      <p:ext uri="{BB962C8B-B14F-4D97-AF65-F5344CB8AC3E}">
        <p14:creationId xmlns:p14="http://schemas.microsoft.com/office/powerpoint/2010/main" val="10072076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If the central bank’s commitment to achieving zero inflation is credible, then people will lower their expectations of inflation, and the short-run Phillips curve will shift downward:  workers and firms will build lower COLAs into labor contracts, firms that must announce prices in advance will announce lower prices than if they expected higher inflation, and so forth. </a:t>
            </a:r>
          </a:p>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13</a:t>
            </a:fld>
            <a:endParaRPr lang="en-US"/>
          </a:p>
        </p:txBody>
      </p:sp>
    </p:spTree>
    <p:extLst>
      <p:ext uri="{BB962C8B-B14F-4D97-AF65-F5344CB8AC3E}">
        <p14:creationId xmlns:p14="http://schemas.microsoft.com/office/powerpoint/2010/main" val="34927256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AF6792-DBE1-4461-97FA-F85A7B48814E}" type="slidenum">
              <a:rPr lang="en-US" smtClean="0"/>
              <a:t>14</a:t>
            </a:fld>
            <a:endParaRPr lang="en-US"/>
          </a:p>
        </p:txBody>
      </p:sp>
    </p:spTree>
    <p:extLst>
      <p:ext uri="{BB962C8B-B14F-4D97-AF65-F5344CB8AC3E}">
        <p14:creationId xmlns:p14="http://schemas.microsoft.com/office/powerpoint/2010/main" val="32879008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sz="1200" dirty="0" smtClean="0"/>
              <a:t>This exercise helps students see a possible benefit to inflation.</a:t>
            </a:r>
          </a:p>
        </p:txBody>
      </p:sp>
      <p:sp>
        <p:nvSpPr>
          <p:cNvPr id="4" name="Slide Number Placeholder 3"/>
          <p:cNvSpPr>
            <a:spLocks noGrp="1"/>
          </p:cNvSpPr>
          <p:nvPr>
            <p:ph type="sldNum" sz="quarter" idx="10"/>
          </p:nvPr>
        </p:nvSpPr>
        <p:spPr/>
        <p:txBody>
          <a:bodyPr/>
          <a:lstStyle/>
          <a:p>
            <a:fld id="{2CAF6792-DBE1-4461-97FA-F85A7B48814E}" type="slidenum">
              <a:rPr lang="en-US" smtClean="0"/>
              <a:t>15</a:t>
            </a:fld>
            <a:endParaRPr lang="en-US"/>
          </a:p>
        </p:txBody>
      </p:sp>
    </p:spTree>
    <p:extLst>
      <p:ext uri="{BB962C8B-B14F-4D97-AF65-F5344CB8AC3E}">
        <p14:creationId xmlns:p14="http://schemas.microsoft.com/office/powerpoint/2010/main" val="37999127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endParaRPr lang="en-US" sz="1200" dirty="0" smtClean="0"/>
          </a:p>
        </p:txBody>
      </p:sp>
      <p:sp>
        <p:nvSpPr>
          <p:cNvPr id="4" name="Slide Number Placeholder 3"/>
          <p:cNvSpPr>
            <a:spLocks noGrp="1"/>
          </p:cNvSpPr>
          <p:nvPr>
            <p:ph type="sldNum" sz="quarter" idx="10"/>
          </p:nvPr>
        </p:nvSpPr>
        <p:spPr/>
        <p:txBody>
          <a:bodyPr/>
          <a:lstStyle/>
          <a:p>
            <a:fld id="{2CAF6792-DBE1-4461-97FA-F85A7B48814E}" type="slidenum">
              <a:rPr lang="en-US" smtClean="0"/>
              <a:t>16</a:t>
            </a:fld>
            <a:endParaRPr lang="en-US"/>
          </a:p>
        </p:txBody>
      </p:sp>
    </p:spTree>
    <p:extLst>
      <p:ext uri="{BB962C8B-B14F-4D97-AF65-F5344CB8AC3E}">
        <p14:creationId xmlns:p14="http://schemas.microsoft.com/office/powerpoint/2010/main" val="37999127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endParaRPr lang="en-US" sz="1200" dirty="0" smtClean="0"/>
          </a:p>
        </p:txBody>
      </p:sp>
      <p:sp>
        <p:nvSpPr>
          <p:cNvPr id="4" name="Slide Number Placeholder 3"/>
          <p:cNvSpPr>
            <a:spLocks noGrp="1"/>
          </p:cNvSpPr>
          <p:nvPr>
            <p:ph type="sldNum" sz="quarter" idx="10"/>
          </p:nvPr>
        </p:nvSpPr>
        <p:spPr/>
        <p:txBody>
          <a:bodyPr/>
          <a:lstStyle/>
          <a:p>
            <a:fld id="{2CAF6792-DBE1-4461-97FA-F85A7B48814E}" type="slidenum">
              <a:rPr lang="en-US" smtClean="0"/>
              <a:t>17</a:t>
            </a:fld>
            <a:endParaRPr lang="en-US"/>
          </a:p>
        </p:txBody>
      </p:sp>
    </p:spTree>
    <p:extLst>
      <p:ext uri="{BB962C8B-B14F-4D97-AF65-F5344CB8AC3E}">
        <p14:creationId xmlns:p14="http://schemas.microsoft.com/office/powerpoint/2010/main" val="379991272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surging U.S. government debt of the last two decades has led many to argue for a balanced budget amendment to the U.S. Constitution.  Many proponents of such an amendment feel that elected leaders do not have the backbone to exercise fiscal restraint, so their discretion needs to be taken away. </a:t>
            </a:r>
          </a:p>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18</a:t>
            </a:fld>
            <a:endParaRPr lang="en-US"/>
          </a:p>
        </p:txBody>
      </p:sp>
    </p:spTree>
    <p:extLst>
      <p:ext uri="{BB962C8B-B14F-4D97-AF65-F5344CB8AC3E}">
        <p14:creationId xmlns:p14="http://schemas.microsoft.com/office/powerpoint/2010/main" val="25149893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AF6792-DBE1-4461-97FA-F85A7B48814E}" type="slidenum">
              <a:rPr lang="en-US" smtClean="0"/>
              <a:t>19</a:t>
            </a:fld>
            <a:endParaRPr lang="en-US"/>
          </a:p>
        </p:txBody>
      </p:sp>
    </p:spTree>
    <p:extLst>
      <p:ext uri="{BB962C8B-B14F-4D97-AF65-F5344CB8AC3E}">
        <p14:creationId xmlns:p14="http://schemas.microsoft.com/office/powerpoint/2010/main" val="35021568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course has introduced you to the tools economists use to analyze the behavior of the economy as a whole and the impact of policies on the economy. </a:t>
            </a:r>
          </a:p>
          <a:p>
            <a:r>
              <a:rPr lang="en-US" dirty="0"/>
              <a:t>This final chapter presents both sides in six classic debates over macroeconomic policy.</a:t>
            </a:r>
          </a:p>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2</a:t>
            </a:fld>
            <a:endParaRPr lang="en-US" dirty="0"/>
          </a:p>
        </p:txBody>
      </p:sp>
    </p:spTree>
    <p:extLst>
      <p:ext uri="{BB962C8B-B14F-4D97-AF65-F5344CB8AC3E}">
        <p14:creationId xmlns:p14="http://schemas.microsoft.com/office/powerpoint/2010/main" val="136236002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20</a:t>
            </a:fld>
            <a:endParaRPr lang="en-US"/>
          </a:p>
        </p:txBody>
      </p:sp>
    </p:spTree>
    <p:extLst>
      <p:ext uri="{BB962C8B-B14F-4D97-AF65-F5344CB8AC3E}">
        <p14:creationId xmlns:p14="http://schemas.microsoft.com/office/powerpoint/2010/main" val="293147186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Arguments against tax reform are after the Active Learning exercise. </a:t>
            </a:r>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21</a:t>
            </a:fld>
            <a:endParaRPr lang="en-US"/>
          </a:p>
        </p:txBody>
      </p:sp>
    </p:spTree>
    <p:extLst>
      <p:ext uri="{BB962C8B-B14F-4D97-AF65-F5344CB8AC3E}">
        <p14:creationId xmlns:p14="http://schemas.microsoft.com/office/powerpoint/2010/main" val="215523818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endParaRPr lang="en-US" sz="1200" dirty="0" smtClean="0"/>
          </a:p>
        </p:txBody>
      </p:sp>
      <p:sp>
        <p:nvSpPr>
          <p:cNvPr id="4" name="Slide Number Placeholder 3"/>
          <p:cNvSpPr>
            <a:spLocks noGrp="1"/>
          </p:cNvSpPr>
          <p:nvPr>
            <p:ph type="sldNum" sz="quarter" idx="10"/>
          </p:nvPr>
        </p:nvSpPr>
        <p:spPr/>
        <p:txBody>
          <a:bodyPr/>
          <a:lstStyle/>
          <a:p>
            <a:fld id="{2CAF6792-DBE1-4461-97FA-F85A7B48814E}" type="slidenum">
              <a:rPr lang="en-US" smtClean="0"/>
              <a:t>22</a:t>
            </a:fld>
            <a:endParaRPr lang="en-US"/>
          </a:p>
        </p:txBody>
      </p:sp>
    </p:spTree>
    <p:extLst>
      <p:ext uri="{BB962C8B-B14F-4D97-AF65-F5344CB8AC3E}">
        <p14:creationId xmlns:p14="http://schemas.microsoft.com/office/powerpoint/2010/main" val="379991272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endParaRPr lang="en-US" sz="1200" dirty="0" smtClean="0"/>
          </a:p>
        </p:txBody>
      </p:sp>
      <p:sp>
        <p:nvSpPr>
          <p:cNvPr id="4" name="Slide Number Placeholder 3"/>
          <p:cNvSpPr>
            <a:spLocks noGrp="1"/>
          </p:cNvSpPr>
          <p:nvPr>
            <p:ph type="sldNum" sz="quarter" idx="10"/>
          </p:nvPr>
        </p:nvSpPr>
        <p:spPr/>
        <p:txBody>
          <a:bodyPr/>
          <a:lstStyle/>
          <a:p>
            <a:fld id="{2CAF6792-DBE1-4461-97FA-F85A7B48814E}" type="slidenum">
              <a:rPr lang="en-US" smtClean="0"/>
              <a:t>23</a:t>
            </a:fld>
            <a:endParaRPr lang="en-US"/>
          </a:p>
        </p:txBody>
      </p:sp>
    </p:spTree>
    <p:extLst>
      <p:ext uri="{BB962C8B-B14F-4D97-AF65-F5344CB8AC3E}">
        <p14:creationId xmlns:p14="http://schemas.microsoft.com/office/powerpoint/2010/main" val="379991272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t>The interest-rate elasticity of saving is low because an increase in the return on saving has two opposing effects:</a:t>
            </a:r>
          </a:p>
          <a:p>
            <a:pPr eaLnBrk="1" hangingPunct="1"/>
            <a:endParaRPr lang="en-US" dirty="0" smtClean="0"/>
          </a:p>
          <a:p>
            <a:pPr eaLnBrk="1" hangingPunct="1"/>
            <a:r>
              <a:rPr lang="en-US" dirty="0" smtClean="0"/>
              <a:t>1.  Substitution effect – causes people to substitute from current consumption to future consumption (i.e., causes them to save more).  </a:t>
            </a:r>
          </a:p>
          <a:p>
            <a:pPr eaLnBrk="1" hangingPunct="1"/>
            <a:endParaRPr lang="en-US" dirty="0" smtClean="0"/>
          </a:p>
          <a:p>
            <a:pPr eaLnBrk="1" hangingPunct="1"/>
            <a:r>
              <a:rPr lang="en-US" dirty="0" smtClean="0"/>
              <a:t>2.  Income effect – implies that people need not save as much to achieve a given future living standard.  </a:t>
            </a:r>
          </a:p>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24</a:t>
            </a:fld>
            <a:endParaRPr lang="en-US"/>
          </a:p>
        </p:txBody>
      </p:sp>
    </p:spTree>
    <p:extLst>
      <p:ext uri="{BB962C8B-B14F-4D97-AF65-F5344CB8AC3E}">
        <p14:creationId xmlns:p14="http://schemas.microsoft.com/office/powerpoint/2010/main" val="293147186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‘Ask the experts’ feature provides the opportunity for class discussion.  </a:t>
            </a:r>
          </a:p>
          <a:p>
            <a:r>
              <a:rPr lang="en-US" dirty="0" smtClean="0"/>
              <a:t>After showing the statement, you can ask your students to choose one of the options: agree, disagree, or uncertain. You can collect their answers in a variety of ways: show of hands, ballot, clicker system, etc. If time permits, you can allow students to group and discuss some of the reasons they chose their answer. </a:t>
            </a:r>
          </a:p>
          <a:p>
            <a:r>
              <a:rPr lang="en-US" dirty="0" smtClean="0"/>
              <a:t>Ask the students to share with the class their reasons. Their answers will vary. </a:t>
            </a:r>
          </a:p>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25</a:t>
            </a:fld>
            <a:endParaRPr lang="en-US"/>
          </a:p>
        </p:txBody>
      </p:sp>
    </p:spTree>
    <p:extLst>
      <p:ext uri="{BB962C8B-B14F-4D97-AF65-F5344CB8AC3E}">
        <p14:creationId xmlns:p14="http://schemas.microsoft.com/office/powerpoint/2010/main" val="277603049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‘Ask the experts’ feature provides the opportunity for class discussion.  </a:t>
            </a:r>
          </a:p>
          <a:p>
            <a:r>
              <a:rPr lang="en-US" dirty="0" smtClean="0"/>
              <a:t>After showing the statement, you can ask your students to choose one of the options: agree, disagree, or uncertain. You can collect their answers in a variety of ways: show of hands, ballot, clicker system, etc. If time permits, you can allow students to group and discuss some of the reasons they chose their answer. </a:t>
            </a:r>
          </a:p>
          <a:p>
            <a:r>
              <a:rPr lang="en-US" dirty="0" smtClean="0"/>
              <a:t>Ask the students to share with the class their reasons. Their answers will vary. </a:t>
            </a:r>
          </a:p>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26</a:t>
            </a:fld>
            <a:endParaRPr lang="en-US"/>
          </a:p>
        </p:txBody>
      </p:sp>
    </p:spTree>
    <p:extLst>
      <p:ext uri="{BB962C8B-B14F-4D97-AF65-F5344CB8AC3E}">
        <p14:creationId xmlns:p14="http://schemas.microsoft.com/office/powerpoint/2010/main" val="142964938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‘Ask the experts’ feature provides the opportunity for class discussion.  </a:t>
            </a:r>
          </a:p>
          <a:p>
            <a:r>
              <a:rPr lang="en-US" dirty="0" smtClean="0"/>
              <a:t>After showing the statement, you can ask your students to choose one of the options: agree, disagree, or uncertain. You can collect their answers in a variety of ways: show of hands, ballot, clicker system, etc. If time permits, you can allow students to group and discuss some of the reasons they chose their answer. </a:t>
            </a:r>
          </a:p>
          <a:p>
            <a:r>
              <a:rPr lang="en-US" dirty="0" smtClean="0"/>
              <a:t>Ask the students to share with the class their reasons. Their answers will vary. </a:t>
            </a:r>
          </a:p>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27</a:t>
            </a:fld>
            <a:endParaRPr lang="en-US"/>
          </a:p>
        </p:txBody>
      </p:sp>
    </p:spTree>
    <p:extLst>
      <p:ext uri="{BB962C8B-B14F-4D97-AF65-F5344CB8AC3E}">
        <p14:creationId xmlns:p14="http://schemas.microsoft.com/office/powerpoint/2010/main" val="373776928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Knowing the principles of economics helps in these endeavors.</a:t>
            </a:r>
          </a:p>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28</a:t>
            </a:fld>
            <a:endParaRPr lang="en-US"/>
          </a:p>
        </p:txBody>
      </p:sp>
    </p:spTree>
    <p:extLst>
      <p:ext uri="{BB962C8B-B14F-4D97-AF65-F5344CB8AC3E}">
        <p14:creationId xmlns:p14="http://schemas.microsoft.com/office/powerpoint/2010/main" val="240874757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AF6792-DBE1-4461-97FA-F85A7B48814E}" type="slidenum">
              <a:rPr lang="en-US" smtClean="0"/>
              <a:t>29</a:t>
            </a:fld>
            <a:endParaRPr lang="en-US"/>
          </a:p>
        </p:txBody>
      </p:sp>
    </p:spTree>
    <p:extLst>
      <p:ext uri="{BB962C8B-B14F-4D97-AF65-F5344CB8AC3E}">
        <p14:creationId xmlns:p14="http://schemas.microsoft.com/office/powerpoint/2010/main" val="37066114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3</a:t>
            </a:fld>
            <a:endParaRPr lang="en-US"/>
          </a:p>
        </p:txBody>
      </p:sp>
    </p:spTree>
    <p:extLst>
      <p:ext uri="{BB962C8B-B14F-4D97-AF65-F5344CB8AC3E}">
        <p14:creationId xmlns:p14="http://schemas.microsoft.com/office/powerpoint/2010/main" val="151817635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AF6792-DBE1-4461-97FA-F85A7B48814E}" type="slidenum">
              <a:rPr lang="en-US" smtClean="0"/>
              <a:t>30</a:t>
            </a:fld>
            <a:endParaRPr lang="en-US"/>
          </a:p>
        </p:txBody>
      </p:sp>
    </p:spTree>
    <p:extLst>
      <p:ext uri="{BB962C8B-B14F-4D97-AF65-F5344CB8AC3E}">
        <p14:creationId xmlns:p14="http://schemas.microsoft.com/office/powerpoint/2010/main" val="370661148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AF6792-DBE1-4461-97FA-F85A7B48814E}" type="slidenum">
              <a:rPr lang="en-US" smtClean="0"/>
              <a:t>31</a:t>
            </a:fld>
            <a:endParaRPr lang="en-US"/>
          </a:p>
        </p:txBody>
      </p:sp>
    </p:spTree>
    <p:extLst>
      <p:ext uri="{BB962C8B-B14F-4D97-AF65-F5344CB8AC3E}">
        <p14:creationId xmlns:p14="http://schemas.microsoft.com/office/powerpoint/2010/main" val="370661148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AF6792-DBE1-4461-97FA-F85A7B48814E}" type="slidenum">
              <a:rPr lang="en-US" smtClean="0"/>
              <a:t>32</a:t>
            </a:fld>
            <a:endParaRPr lang="en-US"/>
          </a:p>
        </p:txBody>
      </p:sp>
    </p:spTree>
    <p:extLst>
      <p:ext uri="{BB962C8B-B14F-4D97-AF65-F5344CB8AC3E}">
        <p14:creationId xmlns:p14="http://schemas.microsoft.com/office/powerpoint/2010/main" val="37066114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4</a:t>
            </a:fld>
            <a:endParaRPr lang="en-US"/>
          </a:p>
        </p:txBody>
      </p:sp>
    </p:spTree>
    <p:extLst>
      <p:ext uri="{BB962C8B-B14F-4D97-AF65-F5344CB8AC3E}">
        <p14:creationId xmlns:p14="http://schemas.microsoft.com/office/powerpoint/2010/main" val="15181763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endParaRPr lang="en-US" sz="1200" dirty="0" smtClean="0"/>
          </a:p>
        </p:txBody>
      </p:sp>
      <p:sp>
        <p:nvSpPr>
          <p:cNvPr id="4" name="Slide Number Placeholder 3"/>
          <p:cNvSpPr>
            <a:spLocks noGrp="1"/>
          </p:cNvSpPr>
          <p:nvPr>
            <p:ph type="sldNum" sz="quarter" idx="10"/>
          </p:nvPr>
        </p:nvSpPr>
        <p:spPr/>
        <p:txBody>
          <a:bodyPr/>
          <a:lstStyle/>
          <a:p>
            <a:fld id="{2CAF6792-DBE1-4461-97FA-F85A7B48814E}" type="slidenum">
              <a:rPr lang="en-US" smtClean="0"/>
              <a:t>5</a:t>
            </a:fld>
            <a:endParaRPr lang="en-US"/>
          </a:p>
        </p:txBody>
      </p:sp>
    </p:spTree>
    <p:extLst>
      <p:ext uri="{BB962C8B-B14F-4D97-AF65-F5344CB8AC3E}">
        <p14:creationId xmlns:p14="http://schemas.microsoft.com/office/powerpoint/2010/main" val="37999127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endParaRPr lang="en-US" sz="1200" dirty="0" smtClean="0"/>
          </a:p>
        </p:txBody>
      </p:sp>
      <p:sp>
        <p:nvSpPr>
          <p:cNvPr id="4" name="Slide Number Placeholder 3"/>
          <p:cNvSpPr>
            <a:spLocks noGrp="1"/>
          </p:cNvSpPr>
          <p:nvPr>
            <p:ph type="sldNum" sz="quarter" idx="10"/>
          </p:nvPr>
        </p:nvSpPr>
        <p:spPr/>
        <p:txBody>
          <a:bodyPr/>
          <a:lstStyle/>
          <a:p>
            <a:fld id="{2CAF6792-DBE1-4461-97FA-F85A7B48814E}" type="slidenum">
              <a:rPr lang="en-US" smtClean="0"/>
              <a:t>6</a:t>
            </a:fld>
            <a:endParaRPr lang="en-US"/>
          </a:p>
        </p:txBody>
      </p:sp>
    </p:spTree>
    <p:extLst>
      <p:ext uri="{BB962C8B-B14F-4D97-AF65-F5344CB8AC3E}">
        <p14:creationId xmlns:p14="http://schemas.microsoft.com/office/powerpoint/2010/main" val="37999127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t>Monetary policy is the first tool used in fighting recessions:  it</a:t>
            </a:r>
            <a:r>
              <a:rPr lang="en-US" baseline="0" dirty="0" smtClean="0"/>
              <a:t> can be implemented quickly (without an Act of Congress).  But fiscal policy can help, too, especially in liquidity traps in which interest rates go to zero and yet output is still below potential—as in the recession of 2008–2009.  </a:t>
            </a:r>
          </a:p>
          <a:p>
            <a:pPr eaLnBrk="1" hangingPunct="1"/>
            <a:endParaRPr lang="en-US" baseline="0" dirty="0" smtClean="0"/>
          </a:p>
          <a:p>
            <a:pPr eaLnBrk="1" hangingPunct="1"/>
            <a:r>
              <a:rPr lang="en-US" baseline="0" dirty="0" smtClean="0"/>
              <a:t>The recent recession highlighted the debate your students will now consider:  which fiscal policy tool is better for fighting recessions?</a:t>
            </a:r>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7</a:t>
            </a:fld>
            <a:endParaRPr lang="en-US"/>
          </a:p>
        </p:txBody>
      </p:sp>
    </p:spTree>
    <p:extLst>
      <p:ext uri="{BB962C8B-B14F-4D97-AF65-F5344CB8AC3E}">
        <p14:creationId xmlns:p14="http://schemas.microsoft.com/office/powerpoint/2010/main" val="32735927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AF6792-DBE1-4461-97FA-F85A7B48814E}" type="slidenum">
              <a:rPr lang="en-US" smtClean="0"/>
              <a:t>8</a:t>
            </a:fld>
            <a:endParaRPr lang="en-US"/>
          </a:p>
        </p:txBody>
      </p:sp>
    </p:spTree>
    <p:extLst>
      <p:ext uri="{BB962C8B-B14F-4D97-AF65-F5344CB8AC3E}">
        <p14:creationId xmlns:p14="http://schemas.microsoft.com/office/powerpoint/2010/main" val="54402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AF6792-DBE1-4461-97FA-F85A7B48814E}" type="slidenum">
              <a:rPr lang="en-US" smtClean="0"/>
              <a:t>9</a:t>
            </a:fld>
            <a:endParaRPr lang="en-US"/>
          </a:p>
        </p:txBody>
      </p:sp>
    </p:spTree>
    <p:extLst>
      <p:ext uri="{BB962C8B-B14F-4D97-AF65-F5344CB8AC3E}">
        <p14:creationId xmlns:p14="http://schemas.microsoft.com/office/powerpoint/2010/main" val="27246402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Rectangle 11"/>
          <p:cNvSpPr>
            <a:spLocks noChangeArrowheads="1"/>
          </p:cNvSpPr>
          <p:nvPr userDrawn="1"/>
        </p:nvSpPr>
        <p:spPr bwMode="auto">
          <a:xfrm>
            <a:off x="6054725" y="5707063"/>
            <a:ext cx="3089275" cy="65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400">
                <a:solidFill>
                  <a:schemeClr val="tx1"/>
                </a:solidFill>
                <a:latin typeface="Arial" pitchFamily="34" charset="0"/>
              </a:defRPr>
            </a:lvl1pPr>
            <a:lvl2pPr marL="742950" indent="-285750" eaLnBrk="0" hangingPunct="0">
              <a:defRPr sz="3400">
                <a:solidFill>
                  <a:schemeClr val="tx1"/>
                </a:solidFill>
                <a:latin typeface="Arial" pitchFamily="34" charset="0"/>
              </a:defRPr>
            </a:lvl2pPr>
            <a:lvl3pPr marL="1143000" indent="-228600" eaLnBrk="0" hangingPunct="0">
              <a:defRPr sz="3400">
                <a:solidFill>
                  <a:schemeClr val="tx1"/>
                </a:solidFill>
                <a:latin typeface="Arial" pitchFamily="34" charset="0"/>
              </a:defRPr>
            </a:lvl3pPr>
            <a:lvl4pPr marL="1600200" indent="-228600" eaLnBrk="0" hangingPunct="0">
              <a:defRPr sz="3400">
                <a:solidFill>
                  <a:schemeClr val="tx1"/>
                </a:solidFill>
                <a:latin typeface="Arial" pitchFamily="34" charset="0"/>
              </a:defRPr>
            </a:lvl4pPr>
            <a:lvl5pPr marL="2057400" indent="-228600" eaLnBrk="0" hangingPunct="0">
              <a:defRPr sz="3400">
                <a:solidFill>
                  <a:schemeClr val="tx1"/>
                </a:solidFill>
                <a:latin typeface="Arial" pitchFamily="34" charset="0"/>
              </a:defRPr>
            </a:lvl5pPr>
            <a:lvl6pPr marL="2514600" indent="-228600" algn="ctr" eaLnBrk="0" fontAlgn="base" hangingPunct="0">
              <a:spcBef>
                <a:spcPct val="20000"/>
              </a:spcBef>
              <a:spcAft>
                <a:spcPct val="0"/>
              </a:spcAft>
              <a:buChar char="•"/>
              <a:defRPr sz="3400">
                <a:solidFill>
                  <a:schemeClr val="tx1"/>
                </a:solidFill>
                <a:latin typeface="Arial" pitchFamily="34" charset="0"/>
              </a:defRPr>
            </a:lvl6pPr>
            <a:lvl7pPr marL="2971800" indent="-228600" algn="ctr" eaLnBrk="0" fontAlgn="base" hangingPunct="0">
              <a:spcBef>
                <a:spcPct val="20000"/>
              </a:spcBef>
              <a:spcAft>
                <a:spcPct val="0"/>
              </a:spcAft>
              <a:buChar char="•"/>
              <a:defRPr sz="3400">
                <a:solidFill>
                  <a:schemeClr val="tx1"/>
                </a:solidFill>
                <a:latin typeface="Arial" pitchFamily="34" charset="0"/>
              </a:defRPr>
            </a:lvl7pPr>
            <a:lvl8pPr marL="3429000" indent="-228600" algn="ctr" eaLnBrk="0" fontAlgn="base" hangingPunct="0">
              <a:spcBef>
                <a:spcPct val="20000"/>
              </a:spcBef>
              <a:spcAft>
                <a:spcPct val="0"/>
              </a:spcAft>
              <a:buChar char="•"/>
              <a:defRPr sz="3400">
                <a:solidFill>
                  <a:schemeClr val="tx1"/>
                </a:solidFill>
                <a:latin typeface="Arial" pitchFamily="34" charset="0"/>
              </a:defRPr>
            </a:lvl8pPr>
            <a:lvl9pPr marL="3886200" indent="-228600" algn="ctr" eaLnBrk="0" fontAlgn="base" hangingPunct="0">
              <a:spcBef>
                <a:spcPct val="20000"/>
              </a:spcBef>
              <a:spcAft>
                <a:spcPct val="0"/>
              </a:spcAft>
              <a:buChar char="•"/>
              <a:defRPr sz="3400">
                <a:solidFill>
                  <a:schemeClr val="tx1"/>
                </a:solidFill>
                <a:latin typeface="Arial" pitchFamily="34" charset="0"/>
              </a:defRPr>
            </a:lvl9pPr>
          </a:lstStyle>
          <a:p>
            <a:pPr algn="ctr" eaLnBrk="1" fontAlgn="base" hangingPunct="1">
              <a:lnSpc>
                <a:spcPct val="80000"/>
              </a:lnSpc>
              <a:spcBef>
                <a:spcPct val="20000"/>
              </a:spcBef>
              <a:spcAft>
                <a:spcPct val="0"/>
              </a:spcAft>
              <a:defRPr/>
            </a:pPr>
            <a:r>
              <a:rPr lang="en-US" altLang="en-US" sz="1400" dirty="0" smtClean="0">
                <a:solidFill>
                  <a:srgbClr val="000000"/>
                </a:solidFill>
              </a:rPr>
              <a:t>Premium PowerPoint Slides by: </a:t>
            </a:r>
          </a:p>
          <a:p>
            <a:pPr algn="ctr" eaLnBrk="1" fontAlgn="base" hangingPunct="1">
              <a:lnSpc>
                <a:spcPct val="80000"/>
              </a:lnSpc>
              <a:spcBef>
                <a:spcPct val="20000"/>
              </a:spcBef>
              <a:spcAft>
                <a:spcPct val="0"/>
              </a:spcAft>
              <a:defRPr/>
            </a:pPr>
            <a:r>
              <a:rPr lang="en-US" altLang="en-US" sz="1400" dirty="0" smtClean="0">
                <a:solidFill>
                  <a:srgbClr val="000000"/>
                </a:solidFill>
              </a:rPr>
              <a:t>V.  </a:t>
            </a:r>
            <a:r>
              <a:rPr lang="en-US" altLang="en-US" sz="1400" dirty="0" err="1" smtClean="0">
                <a:solidFill>
                  <a:srgbClr val="000000"/>
                </a:solidFill>
              </a:rPr>
              <a:t>Andreea</a:t>
            </a:r>
            <a:r>
              <a:rPr lang="en-US" altLang="en-US" sz="1400" dirty="0" smtClean="0">
                <a:solidFill>
                  <a:srgbClr val="000000"/>
                </a:solidFill>
              </a:rPr>
              <a:t>  CHIRITESCU</a:t>
            </a:r>
          </a:p>
          <a:p>
            <a:pPr algn="ctr" eaLnBrk="1" fontAlgn="base" hangingPunct="1">
              <a:lnSpc>
                <a:spcPct val="80000"/>
              </a:lnSpc>
              <a:spcBef>
                <a:spcPct val="20000"/>
              </a:spcBef>
              <a:spcAft>
                <a:spcPct val="0"/>
              </a:spcAft>
              <a:defRPr/>
            </a:pPr>
            <a:r>
              <a:rPr lang="en-US" altLang="en-US" sz="1400" dirty="0" smtClean="0">
                <a:solidFill>
                  <a:srgbClr val="000000"/>
                </a:solidFill>
              </a:rPr>
              <a:t>Eastern Illinois University</a:t>
            </a:r>
          </a:p>
        </p:txBody>
      </p:sp>
      <p:sp>
        <p:nvSpPr>
          <p:cNvPr id="10" name="Text Placeholder 9"/>
          <p:cNvSpPr>
            <a:spLocks noGrp="1"/>
          </p:cNvSpPr>
          <p:nvPr>
            <p:ph type="body" sz="quarter" idx="12" hasCustomPrompt="1"/>
          </p:nvPr>
        </p:nvSpPr>
        <p:spPr>
          <a:xfrm>
            <a:off x="2207172" y="3276600"/>
            <a:ext cx="6936827" cy="1812925"/>
          </a:xfrm>
          <a:prstGeom prst="rect">
            <a:avLst/>
          </a:prstGeom>
        </p:spPr>
        <p:txBody>
          <a:bodyPr/>
          <a:lstStyle>
            <a:lvl1pPr marL="0" indent="0" algn="ctr">
              <a:buNone/>
              <a:defRPr sz="6000">
                <a:solidFill>
                  <a:srgbClr val="AE122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defRPr>
            </a:lvl1pPr>
          </a:lstStyle>
          <a:p>
            <a:pPr lvl="0"/>
            <a:r>
              <a:rPr lang="en-US" dirty="0" smtClean="0"/>
              <a:t>Chapter title</a:t>
            </a:r>
          </a:p>
        </p:txBody>
      </p:sp>
      <p:sp>
        <p:nvSpPr>
          <p:cNvPr id="6" name="Slide Number Placeholder 3"/>
          <p:cNvSpPr>
            <a:spLocks noGrp="1"/>
          </p:cNvSpPr>
          <p:nvPr>
            <p:ph type="sldNum" sz="quarter" idx="14"/>
          </p:nvPr>
        </p:nvSpPr>
        <p:spPr/>
        <p:txBody>
          <a:bodyPr/>
          <a:lstStyle>
            <a:lvl1pPr>
              <a:defRPr/>
            </a:lvl1pPr>
          </a:lstStyle>
          <a:p>
            <a:pPr>
              <a:defRPr/>
            </a:pPr>
            <a:fld id="{CABCAE2A-3771-4BE5-9C85-74C66AABFB75}" type="slidenum">
              <a:rPr lang="en-US">
                <a:solidFill>
                  <a:srgbClr val="FFFFFF"/>
                </a:solidFill>
              </a:rPr>
              <a:pPr>
                <a:defRPr/>
              </a:pPr>
              <a:t>‹#›</a:t>
            </a:fld>
            <a:endParaRPr lang="en-US" dirty="0">
              <a:solidFill>
                <a:srgbClr val="FFFFFF"/>
              </a:solidFill>
            </a:endParaRPr>
          </a:p>
        </p:txBody>
      </p:sp>
      <p:sp>
        <p:nvSpPr>
          <p:cNvPr id="7" name="Footer Placeholder 4"/>
          <p:cNvSpPr>
            <a:spLocks noGrp="1"/>
          </p:cNvSpPr>
          <p:nvPr>
            <p:ph type="ftr" sz="quarter" idx="15"/>
          </p:nvPr>
        </p:nvSpPr>
        <p:spPr/>
        <p:txBody>
          <a:bodyPr/>
          <a:lstStyle>
            <a:lvl1pPr>
              <a:defRPr/>
            </a:lvl1pPr>
          </a:lstStyle>
          <a:p>
            <a:pPr>
              <a:defRPr/>
            </a:pPr>
            <a:r>
              <a:rPr lang="en-US" dirty="0" smtClean="0">
                <a:solidFill>
                  <a:srgbClr val="FFFFFF"/>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FFFFFF"/>
              </a:solidFill>
            </a:endParaRPr>
          </a:p>
        </p:txBody>
      </p:sp>
      <p:sp>
        <p:nvSpPr>
          <p:cNvPr id="3" name="Text Placeholder 2"/>
          <p:cNvSpPr>
            <a:spLocks noGrp="1"/>
          </p:cNvSpPr>
          <p:nvPr>
            <p:ph type="body" sz="quarter" idx="16" hasCustomPrompt="1"/>
          </p:nvPr>
        </p:nvSpPr>
        <p:spPr>
          <a:xfrm>
            <a:off x="0" y="3505200"/>
            <a:ext cx="1981200" cy="1828800"/>
          </a:xfrm>
          <a:prstGeom prst="rect">
            <a:avLst/>
          </a:prstGeom>
        </p:spPr>
        <p:txBody>
          <a:bodyPr/>
          <a:lstStyle>
            <a:lvl1pPr marL="0" indent="0" algn="ctr">
              <a:buNone/>
              <a:defRPr>
                <a:solidFill>
                  <a:srgbClr val="005EA4"/>
                </a:solidFill>
                <a:effectLst>
                  <a:outerShdw blurRad="38100" dist="38100" dir="2700000" algn="tl">
                    <a:srgbClr val="000000">
                      <a:alpha val="43137"/>
                    </a:srgbClr>
                  </a:outerShdw>
                </a:effectLst>
                <a:latin typeface="Arial Narrow" panose="020B0606020202030204" pitchFamily="34" charset="0"/>
              </a:defRPr>
            </a:lvl1pPr>
          </a:lstStyle>
          <a:p>
            <a:pPr lvl="0"/>
            <a:r>
              <a:rPr lang="en-US" dirty="0" smtClean="0"/>
              <a:t>CHAPTER</a:t>
            </a:r>
          </a:p>
          <a:p>
            <a:pPr lvl="0"/>
            <a:r>
              <a:rPr lang="en-US" dirty="0" smtClean="0"/>
              <a:t>#</a:t>
            </a:r>
          </a:p>
        </p:txBody>
      </p:sp>
      <p:sp>
        <p:nvSpPr>
          <p:cNvPr id="2" name="TextBox 1"/>
          <p:cNvSpPr txBox="1"/>
          <p:nvPr userDrawn="1"/>
        </p:nvSpPr>
        <p:spPr>
          <a:xfrm>
            <a:off x="0" y="0"/>
            <a:ext cx="4572000" cy="2585323"/>
          </a:xfrm>
          <a:prstGeom prst="rect">
            <a:avLst/>
          </a:prstGeom>
          <a:noFill/>
        </p:spPr>
        <p:txBody>
          <a:bodyPr wrap="square" rtlCol="0">
            <a:spAutoFit/>
          </a:bodyPr>
          <a:lstStyle/>
          <a:p>
            <a:pPr algn="ctr"/>
            <a:r>
              <a:rPr lang="en-US" sz="3200" dirty="0" smtClean="0">
                <a:solidFill>
                  <a:schemeClr val="bg1"/>
                </a:solidFill>
                <a:latin typeface="+mj-lt"/>
                <a:cs typeface="Times New Roman" panose="02020603050405020304" pitchFamily="18" charset="0"/>
              </a:rPr>
              <a:t>N. GREGORY MANKIW</a:t>
            </a:r>
            <a:r>
              <a:rPr lang="en-US"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r>
            <a:br>
              <a:rPr lang="en-US"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sz="18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br>
              <a:rPr lang="en-US" sz="18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sz="2800" dirty="0" smtClean="0">
                <a:solidFill>
                  <a:schemeClr val="tx1">
                    <a:lumMod val="50000"/>
                    <a:lumOff val="50000"/>
                  </a:schemeClr>
                </a:solidFill>
                <a:latin typeface="Times New Roman" panose="02020603050405020304" pitchFamily="18" charset="0"/>
                <a:cs typeface="Times New Roman" panose="02020603050405020304" pitchFamily="18" charset="0"/>
              </a:rPr>
              <a:t>PRINCIPLES OF</a:t>
            </a:r>
            <a:r>
              <a:rPr lang="en-US" sz="2400" dirty="0" smtClean="0">
                <a:latin typeface="Times New Roman" panose="02020603050405020304" pitchFamily="18" charset="0"/>
                <a:cs typeface="Times New Roman" panose="02020603050405020304" pitchFamily="18" charset="0"/>
              </a:rPr>
              <a:t/>
            </a:r>
            <a:br>
              <a:rPr lang="en-US" sz="2400" dirty="0" smtClean="0">
                <a:latin typeface="Times New Roman" panose="02020603050405020304" pitchFamily="18" charset="0"/>
                <a:cs typeface="Times New Roman" panose="02020603050405020304" pitchFamily="18" charset="0"/>
              </a:rPr>
            </a:br>
            <a:r>
              <a:rPr lang="en-US" sz="5400" dirty="0" smtClean="0">
                <a:latin typeface="+mj-lt"/>
              </a:rPr>
              <a:t>ECONOMICS</a:t>
            </a:r>
            <a:r>
              <a:rPr lang="en-US" dirty="0" smtClean="0"/>
              <a:t/>
            </a:r>
            <a:br>
              <a:rPr lang="en-US" dirty="0" smtClean="0"/>
            </a:br>
            <a:r>
              <a:rPr lang="en-US" sz="2800" i="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Eighth </a:t>
            </a:r>
            <a:r>
              <a:rPr lang="en-US" sz="2800" i="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Edition </a:t>
            </a:r>
            <a:endParaRPr lang="en-US" dirty="0"/>
          </a:p>
        </p:txBody>
      </p:sp>
    </p:spTree>
    <p:extLst>
      <p:ext uri="{BB962C8B-B14F-4D97-AF65-F5344CB8AC3E}">
        <p14:creationId xmlns:p14="http://schemas.microsoft.com/office/powerpoint/2010/main" val="868237689"/>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0" y="688622"/>
            <a:ext cx="8458200" cy="5788378"/>
          </a:xfrm>
        </p:spPr>
        <p:txBody>
          <a:bodyPr/>
          <a:lstStyle>
            <a:lvl1pPr>
              <a:defRPr>
                <a:solidFill>
                  <a:srgbClr val="AE1221"/>
                </a:solidFill>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7"/>
          <p:cNvSpPr>
            <a:spLocks noGrp="1" noChangeArrowheads="1"/>
          </p:cNvSpPr>
          <p:nvPr>
            <p:ph type="sldNum" sz="quarter" idx="10"/>
          </p:nvPr>
        </p:nvSpPr>
        <p:spPr>
          <a:ln/>
        </p:spPr>
        <p:txBody>
          <a:bodyPr/>
          <a:lstStyle>
            <a:lvl1pPr>
              <a:defRPr/>
            </a:lvl1pPr>
          </a:lstStyle>
          <a:p>
            <a:pPr>
              <a:defRPr/>
            </a:pPr>
            <a:fld id="{F9168CB8-64E8-4A17-9AA1-DC0C06686103}" type="slidenum">
              <a:rPr lang="en-US"/>
              <a:pPr>
                <a:defRPr/>
              </a:pPr>
              <a:t>‹#›</a:t>
            </a:fld>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dirty="0"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2642464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left)">
                                      <p:cBhvr>
                                        <p:cTn id="11" dur="500"/>
                                        <p:tgtEl>
                                          <p:spTgt spid="3">
                                            <p:txEl>
                                              <p:pRg st="1" end="1"/>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left)">
                                      <p:cBhvr>
                                        <p:cTn id="15" dur="500"/>
                                        <p:tgtEl>
                                          <p:spTgt spid="3">
                                            <p:txEl>
                                              <p:pRg st="2" end="2"/>
                                            </p:tx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wipe(left)">
                                      <p:cBhvr>
                                        <p:cTn id="19" dur="500"/>
                                        <p:tgtEl>
                                          <p:spTgt spid="3">
                                            <p:txEl>
                                              <p:pRg st="3" end="3"/>
                                            </p:txEl>
                                          </p:spTgt>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ipe(left)">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2">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3">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4">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5">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Lst>
      </p:bldP>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0" y="688622"/>
            <a:ext cx="8458200" cy="1140178"/>
          </a:xfrm>
        </p:spPr>
        <p:txBody>
          <a:bodyPr/>
          <a:lstStyle>
            <a:lvl1pPr>
              <a:defRPr>
                <a:solidFill>
                  <a:srgbClr val="AE1221"/>
                </a:solidFill>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7"/>
          <p:cNvSpPr>
            <a:spLocks noGrp="1" noChangeArrowheads="1"/>
          </p:cNvSpPr>
          <p:nvPr>
            <p:ph type="sldNum" sz="quarter" idx="10"/>
          </p:nvPr>
        </p:nvSpPr>
        <p:spPr>
          <a:ln/>
        </p:spPr>
        <p:txBody>
          <a:bodyPr/>
          <a:lstStyle>
            <a:lvl1pPr>
              <a:defRPr/>
            </a:lvl1pPr>
          </a:lstStyle>
          <a:p>
            <a:pPr>
              <a:defRPr/>
            </a:pPr>
            <a:fld id="{F9168CB8-64E8-4A17-9AA1-DC0C06686103}" type="slidenum">
              <a:rPr lang="en-US"/>
              <a:pPr>
                <a:defRPr/>
              </a:pPr>
              <a:t>‹#›</a:t>
            </a:fld>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dirty="0"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
        <p:nvSpPr>
          <p:cNvPr id="7" name="Text Placeholder 6"/>
          <p:cNvSpPr>
            <a:spLocks noGrp="1"/>
          </p:cNvSpPr>
          <p:nvPr>
            <p:ph type="body" sz="quarter" idx="12"/>
          </p:nvPr>
        </p:nvSpPr>
        <p:spPr>
          <a:xfrm>
            <a:off x="457200" y="1905000"/>
            <a:ext cx="8382000" cy="4267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753922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left)">
                                      <p:cBhvr>
                                        <p:cTn id="11" dur="500"/>
                                        <p:tgtEl>
                                          <p:spTgt spid="3">
                                            <p:txEl>
                                              <p:pRg st="1" end="1"/>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left)">
                                      <p:cBhvr>
                                        <p:cTn id="15" dur="500"/>
                                        <p:tgtEl>
                                          <p:spTgt spid="3">
                                            <p:txEl>
                                              <p:pRg st="2" end="2"/>
                                            </p:tx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wipe(left)">
                                      <p:cBhvr>
                                        <p:cTn id="19" dur="500"/>
                                        <p:tgtEl>
                                          <p:spTgt spid="3">
                                            <p:txEl>
                                              <p:pRg st="3" end="3"/>
                                            </p:txEl>
                                          </p:spTgt>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ipe(left)">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2">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3">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4">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5">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Lst>
      </p:bldP>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Slide Number Placeholder 2"/>
          <p:cNvSpPr>
            <a:spLocks noGrp="1"/>
          </p:cNvSpPr>
          <p:nvPr>
            <p:ph type="sldNum" sz="quarter" idx="10"/>
          </p:nvPr>
        </p:nvSpPr>
        <p:spPr/>
        <p:txBody>
          <a:bodyPr/>
          <a:lstStyle/>
          <a:p>
            <a:pPr fontAlgn="base">
              <a:spcAft>
                <a:spcPct val="0"/>
              </a:spcAft>
              <a:defRPr/>
            </a:pPr>
            <a:fld id="{CFA536BC-3ED5-4293-8323-16A4258B4A0B}" type="slidenum">
              <a:rPr lang="en-US" smtClean="0"/>
              <a:pPr fontAlgn="base">
                <a:spcAft>
                  <a:spcPct val="0"/>
                </a:spcAft>
                <a:defRPr/>
              </a:pPr>
              <a:t>‹#›</a:t>
            </a:fld>
            <a:endParaRPr lang="en-US" dirty="0"/>
          </a:p>
        </p:txBody>
      </p:sp>
      <p:sp>
        <p:nvSpPr>
          <p:cNvPr id="4" name="Footer Placeholder 3"/>
          <p:cNvSpPr>
            <a:spLocks noGrp="1"/>
          </p:cNvSpPr>
          <p:nvPr>
            <p:ph type="ftr" sz="quarter" idx="11"/>
          </p:nvPr>
        </p:nvSpPr>
        <p:spPr/>
        <p:txBody>
          <a:bodyPr/>
          <a:lstStyle/>
          <a:p>
            <a:pPr fontAlgn="base">
              <a:spcBef>
                <a:spcPct val="20000"/>
              </a:spcBef>
              <a:spcAft>
                <a:spcPct val="0"/>
              </a:spcAft>
              <a:defRPr/>
            </a:pPr>
            <a:r>
              <a:rPr lang="en-US" dirty="0"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
        <p:nvSpPr>
          <p:cNvPr id="6" name="Text Placeholder 5"/>
          <p:cNvSpPr>
            <a:spLocks noGrp="1"/>
          </p:cNvSpPr>
          <p:nvPr>
            <p:ph type="body" sz="quarter" idx="12"/>
          </p:nvPr>
        </p:nvSpPr>
        <p:spPr>
          <a:xfrm>
            <a:off x="457200" y="533400"/>
            <a:ext cx="8458200" cy="533400"/>
          </a:xfrm>
        </p:spPr>
        <p:txBody>
          <a:bodyPr/>
          <a:lstStyle>
            <a:lvl1pPr marL="0" indent="0">
              <a:buNone/>
              <a:defRPr sz="3200" i="0">
                <a:solidFill>
                  <a:schemeClr val="tx1"/>
                </a:solidFill>
                <a:latin typeface="+mn-lt"/>
              </a:defRPr>
            </a:lvl1pPr>
            <a:lvl2pPr marL="457200" indent="0">
              <a:buNone/>
              <a:defRPr/>
            </a:lvl2pPr>
            <a:lvl3pPr marL="914400" indent="0">
              <a:buNone/>
              <a:defRPr/>
            </a:lvl3pPr>
            <a:lvl4pPr marL="1371600" indent="0">
              <a:buNone/>
              <a:defRPr/>
            </a:lvl4pPr>
            <a:lvl5pPr marL="1828800" indent="0">
              <a:buNone/>
              <a:defRPr/>
            </a:lvl5pPr>
          </a:lstStyle>
          <a:p>
            <a:pPr lvl="1"/>
            <a:r>
              <a:rPr lang="en-US" dirty="0" smtClean="0"/>
              <a:t>Click to edit Master text styles</a:t>
            </a:r>
          </a:p>
        </p:txBody>
      </p:sp>
      <p:sp>
        <p:nvSpPr>
          <p:cNvPr id="9" name="Text Placeholder 5"/>
          <p:cNvSpPr>
            <a:spLocks noGrp="1"/>
          </p:cNvSpPr>
          <p:nvPr>
            <p:ph type="body" sz="quarter" idx="14"/>
          </p:nvPr>
        </p:nvSpPr>
        <p:spPr>
          <a:xfrm>
            <a:off x="533400" y="1295400"/>
            <a:ext cx="8077200" cy="2209800"/>
          </a:xfrm>
        </p:spPr>
        <p:txBody>
          <a:bodyPr/>
          <a:lstStyle>
            <a:lvl1pPr marL="0" indent="0">
              <a:buNone/>
              <a:defRPr sz="3200" i="1">
                <a:solidFill>
                  <a:schemeClr val="accent6">
                    <a:lumMod val="50000"/>
                  </a:schemeClr>
                </a:solidFill>
                <a:latin typeface="Cambria" panose="02040503050406030204" pitchFamily="18"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Click to edit Master text styles</a:t>
            </a:r>
          </a:p>
        </p:txBody>
      </p:sp>
    </p:spTree>
    <p:extLst>
      <p:ext uri="{BB962C8B-B14F-4D97-AF65-F5344CB8AC3E}">
        <p14:creationId xmlns:p14="http://schemas.microsoft.com/office/powerpoint/2010/main" val="3695449498"/>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605119"/>
            <a:ext cx="8492836" cy="5836624"/>
          </a:xfrm>
          <a:prstGeom prst="rect">
            <a:avLst/>
          </a:prstGeo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7"/>
          <p:cNvSpPr>
            <a:spLocks noGrp="1" noChangeArrowheads="1"/>
          </p:cNvSpPr>
          <p:nvPr>
            <p:ph type="sldNum" sz="quarter" idx="10"/>
          </p:nvPr>
        </p:nvSpPr>
        <p:spPr>
          <a:ln/>
        </p:spPr>
        <p:txBody>
          <a:bodyPr/>
          <a:lstStyle>
            <a:lvl1pPr>
              <a:defRPr/>
            </a:lvl1pPr>
          </a:lstStyle>
          <a:p>
            <a:pPr>
              <a:defRPr/>
            </a:pPr>
            <a:fld id="{7FD95AB8-5D89-46A9-8508-FFECD7F10317}" type="slidenum">
              <a:rPr lang="en-US"/>
              <a:pPr>
                <a:defRPr/>
              </a:pPr>
              <a:t>‹#›</a:t>
            </a:fld>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dirty="0"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503719754"/>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1" y="100939"/>
            <a:ext cx="8686800" cy="860961"/>
          </a:xfrm>
        </p:spPr>
        <p:txBody>
          <a:bodyPr/>
          <a:lstStyle>
            <a:lvl1pPr>
              <a:defRPr sz="3600">
                <a:solidFill>
                  <a:srgbClr val="005EA4"/>
                </a:solidFill>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3"/>
          <p:cNvSpPr>
            <a:spLocks noGrp="1" noChangeArrowheads="1"/>
          </p:cNvSpPr>
          <p:nvPr>
            <p:ph type="sldNum" sz="quarter" idx="10"/>
          </p:nvPr>
        </p:nvSpPr>
        <p:spPr/>
        <p:txBody>
          <a:bodyPr/>
          <a:lstStyle>
            <a:lvl1pPr>
              <a:defRPr/>
            </a:lvl1pPr>
          </a:lstStyle>
          <a:p>
            <a:pPr>
              <a:defRPr/>
            </a:pPr>
            <a:fld id="{073C29DC-2178-4274-9150-45F8EBD31C2D}" type="slidenum">
              <a:rPr lang="en-US"/>
              <a:pPr>
                <a:defRPr/>
              </a:pPr>
              <a:t>‹#›</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dirty="0"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1318641172"/>
      </p:ext>
    </p:extLst>
  </p:cSld>
  <p:clrMapOvr>
    <a:masterClrMapping/>
  </p:clrMapOv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40068" y="100939"/>
            <a:ext cx="7803931" cy="860961"/>
          </a:xfrm>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solidFill>
                  <a:srgbClr val="005EA4"/>
                </a:solidFill>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3"/>
          <p:cNvSpPr>
            <a:spLocks noGrp="1" noChangeArrowheads="1"/>
          </p:cNvSpPr>
          <p:nvPr>
            <p:ph type="sldNum" sz="quarter" idx="10"/>
          </p:nvPr>
        </p:nvSpPr>
        <p:spPr/>
        <p:txBody>
          <a:bodyPr/>
          <a:lstStyle>
            <a:lvl1pPr>
              <a:defRPr/>
            </a:lvl1pPr>
          </a:lstStyle>
          <a:p>
            <a:pPr>
              <a:defRPr/>
            </a:pPr>
            <a:fld id="{073C29DC-2178-4274-9150-45F8EBD31C2D}" type="slidenum">
              <a:rPr lang="en-US"/>
              <a:pPr>
                <a:defRPr/>
              </a:pPr>
              <a:t>‹#›</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dirty="0"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304672751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left)">
                                      <p:cBhvr>
                                        <p:cTn id="11" dur="500"/>
                                        <p:tgtEl>
                                          <p:spTgt spid="3">
                                            <p:txEl>
                                              <p:pRg st="1" end="1"/>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left)">
                                      <p:cBhvr>
                                        <p:cTn id="15" dur="500"/>
                                        <p:tgtEl>
                                          <p:spTgt spid="3">
                                            <p:txEl>
                                              <p:pRg st="2" end="2"/>
                                            </p:tx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wipe(left)">
                                      <p:cBhvr>
                                        <p:cTn id="19" dur="500"/>
                                        <p:tgtEl>
                                          <p:spTgt spid="3">
                                            <p:txEl>
                                              <p:pRg st="3" end="3"/>
                                            </p:txEl>
                                          </p:spTgt>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ipe(left)">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2">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3">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4">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5">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Lst>
      </p:bldP>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40068" y="100939"/>
            <a:ext cx="7803931" cy="860961"/>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277813" y="1025525"/>
            <a:ext cx="6656387" cy="5422900"/>
          </a:xfrm>
        </p:spPr>
        <p:txBody>
          <a:bodyPr/>
          <a:lstStyle>
            <a:lvl1pPr>
              <a:defRPr>
                <a:solidFill>
                  <a:srgbClr val="005EA4"/>
                </a:solidFill>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3"/>
          <p:cNvSpPr>
            <a:spLocks noGrp="1" noChangeArrowheads="1"/>
          </p:cNvSpPr>
          <p:nvPr>
            <p:ph type="sldNum" sz="quarter" idx="10"/>
          </p:nvPr>
        </p:nvSpPr>
        <p:spPr/>
        <p:txBody>
          <a:bodyPr/>
          <a:lstStyle>
            <a:lvl1pPr>
              <a:defRPr/>
            </a:lvl1pPr>
          </a:lstStyle>
          <a:p>
            <a:pPr>
              <a:defRPr/>
            </a:pPr>
            <a:fld id="{073C29DC-2178-4274-9150-45F8EBD31C2D}" type="slidenum">
              <a:rPr lang="en-US"/>
              <a:pPr>
                <a:defRPr/>
              </a:pPr>
              <a:t>‹#›</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dirty="0"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
        <p:nvSpPr>
          <p:cNvPr id="7" name="Text Placeholder 6"/>
          <p:cNvSpPr>
            <a:spLocks noGrp="1"/>
          </p:cNvSpPr>
          <p:nvPr>
            <p:ph type="body" sz="quarter" idx="12"/>
          </p:nvPr>
        </p:nvSpPr>
        <p:spPr>
          <a:xfrm>
            <a:off x="7010400" y="4191000"/>
            <a:ext cx="2133600" cy="1295400"/>
          </a:xfrm>
        </p:spPr>
        <p:txBody>
          <a:bodyPr/>
          <a:lstStyle>
            <a:lvl1pPr marL="0" indent="0">
              <a:buNone/>
              <a:defRPr sz="2000" i="1">
                <a:solidFill>
                  <a:schemeClr val="accent6">
                    <a:lumMod val="50000"/>
                  </a:schemeClr>
                </a:solidFill>
                <a:latin typeface="Cambria" panose="02040503050406030204" pitchFamily="18" charset="0"/>
                <a:sym typeface="Wingdings" panose="05000000000000000000" pitchFamily="2" charset="2"/>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smtClean="0"/>
              <a:t>Click to edit Master text styles</a:t>
            </a:r>
          </a:p>
          <a:p>
            <a:pPr lvl="0"/>
            <a:r>
              <a:rPr lang="en-US" dirty="0" smtClean="0"/>
              <a:t>Picture comment </a:t>
            </a:r>
            <a:endParaRPr lang="en-US" dirty="0"/>
          </a:p>
        </p:txBody>
      </p:sp>
    </p:spTree>
    <p:extLst>
      <p:ext uri="{BB962C8B-B14F-4D97-AF65-F5344CB8AC3E}">
        <p14:creationId xmlns:p14="http://schemas.microsoft.com/office/powerpoint/2010/main" val="260046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left)">
                                      <p:cBhvr>
                                        <p:cTn id="11" dur="500"/>
                                        <p:tgtEl>
                                          <p:spTgt spid="3">
                                            <p:txEl>
                                              <p:pRg st="1" end="1"/>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left)">
                                      <p:cBhvr>
                                        <p:cTn id="15" dur="500"/>
                                        <p:tgtEl>
                                          <p:spTgt spid="3">
                                            <p:txEl>
                                              <p:pRg st="2" end="2"/>
                                            </p:tx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wipe(left)">
                                      <p:cBhvr>
                                        <p:cTn id="19" dur="500"/>
                                        <p:tgtEl>
                                          <p:spTgt spid="3">
                                            <p:txEl>
                                              <p:pRg st="3" end="3"/>
                                            </p:txEl>
                                          </p:spTgt>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ipe(left)">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2">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3">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4">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5">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Lst>
      </p:bldP>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40068" y="100939"/>
            <a:ext cx="7803931" cy="860961"/>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277813" y="1025525"/>
            <a:ext cx="8588375" cy="2327275"/>
          </a:xfrm>
        </p:spPr>
        <p:txBody>
          <a:bodyPr/>
          <a:lstStyle>
            <a:lvl1pPr>
              <a:defRPr>
                <a:solidFill>
                  <a:srgbClr val="005EA4"/>
                </a:solidFill>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3"/>
          <p:cNvSpPr>
            <a:spLocks noGrp="1" noChangeArrowheads="1"/>
          </p:cNvSpPr>
          <p:nvPr>
            <p:ph type="sldNum" sz="quarter" idx="10"/>
          </p:nvPr>
        </p:nvSpPr>
        <p:spPr/>
        <p:txBody>
          <a:bodyPr/>
          <a:lstStyle>
            <a:lvl1pPr>
              <a:defRPr/>
            </a:lvl1pPr>
          </a:lstStyle>
          <a:p>
            <a:pPr>
              <a:defRPr/>
            </a:pPr>
            <a:fld id="{073C29DC-2178-4274-9150-45F8EBD31C2D}" type="slidenum">
              <a:rPr lang="en-US"/>
              <a:pPr>
                <a:defRPr/>
              </a:pPr>
              <a:t>‹#›</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dirty="0"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
        <p:nvSpPr>
          <p:cNvPr id="7" name="Text Placeholder 6"/>
          <p:cNvSpPr>
            <a:spLocks noGrp="1"/>
          </p:cNvSpPr>
          <p:nvPr>
            <p:ph type="body" sz="quarter" idx="12"/>
          </p:nvPr>
        </p:nvSpPr>
        <p:spPr>
          <a:xfrm>
            <a:off x="304800" y="3429000"/>
            <a:ext cx="8610600" cy="2819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24108087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left)">
                                      <p:cBhvr>
                                        <p:cTn id="11" dur="500"/>
                                        <p:tgtEl>
                                          <p:spTgt spid="3">
                                            <p:txEl>
                                              <p:pRg st="1" end="1"/>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left)">
                                      <p:cBhvr>
                                        <p:cTn id="15" dur="500"/>
                                        <p:tgtEl>
                                          <p:spTgt spid="3">
                                            <p:txEl>
                                              <p:pRg st="2" end="2"/>
                                            </p:tx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wipe(left)">
                                      <p:cBhvr>
                                        <p:cTn id="19" dur="500"/>
                                        <p:tgtEl>
                                          <p:spTgt spid="3">
                                            <p:txEl>
                                              <p:pRg st="3" end="3"/>
                                            </p:txEl>
                                          </p:spTgt>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ipe(left)">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2">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3">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4">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5">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Lst>
      </p:bldP>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solidFill>
                  <a:schemeClr val="tx1"/>
                </a:solidFill>
              </a:defRPr>
            </a:lvl1pPr>
          </a:lstStyle>
          <a:p>
            <a:r>
              <a:rPr lang="en-US" dirty="0" smtClean="0"/>
              <a:t>Click to edit Master title style</a:t>
            </a:r>
            <a:endParaRPr lang="en-US" dirty="0"/>
          </a:p>
        </p:txBody>
      </p:sp>
      <p:sp>
        <p:nvSpPr>
          <p:cNvPr id="6" name="Text Placeholder 5"/>
          <p:cNvSpPr>
            <a:spLocks noGrp="1"/>
          </p:cNvSpPr>
          <p:nvPr>
            <p:ph type="body" sz="quarter" idx="12"/>
          </p:nvPr>
        </p:nvSpPr>
        <p:spPr>
          <a:xfrm>
            <a:off x="5435600" y="901700"/>
            <a:ext cx="3365500" cy="4826000"/>
          </a:xfrm>
        </p:spPr>
        <p:txBody>
          <a:bodyPr/>
          <a:lstStyle>
            <a:lvl1pPr marL="0" indent="0" algn="l">
              <a:spcBef>
                <a:spcPts val="0"/>
              </a:spcBef>
              <a:defRPr sz="1600"/>
            </a:lvl1pPr>
          </a:lstStyle>
          <a:p>
            <a:pPr lvl="0"/>
            <a:r>
              <a:rPr lang="en-US" dirty="0" smtClean="0"/>
              <a:t>Click to edit Master text styles</a:t>
            </a:r>
          </a:p>
        </p:txBody>
      </p:sp>
      <p:sp>
        <p:nvSpPr>
          <p:cNvPr id="4" name="Rectangle 13"/>
          <p:cNvSpPr>
            <a:spLocks noGrp="1" noChangeArrowheads="1"/>
          </p:cNvSpPr>
          <p:nvPr>
            <p:ph type="sldNum" sz="quarter" idx="13"/>
          </p:nvPr>
        </p:nvSpPr>
        <p:spPr>
          <a:ln/>
        </p:spPr>
        <p:txBody>
          <a:bodyPr/>
          <a:lstStyle>
            <a:lvl1pPr>
              <a:defRPr/>
            </a:lvl1pPr>
          </a:lstStyle>
          <a:p>
            <a:pPr>
              <a:defRPr/>
            </a:pPr>
            <a:fld id="{2F37425F-5E17-4209-B948-B5CE2119E408}" type="slidenum">
              <a:rPr lang="en-US"/>
              <a:pPr>
                <a:defRPr/>
              </a:pPr>
              <a:t>‹#›</a:t>
            </a:fld>
            <a:endParaRPr lang="en-US" dirty="0"/>
          </a:p>
        </p:txBody>
      </p:sp>
      <p:sp>
        <p:nvSpPr>
          <p:cNvPr id="5" name="Footer Placeholder 4"/>
          <p:cNvSpPr>
            <a:spLocks noGrp="1"/>
          </p:cNvSpPr>
          <p:nvPr>
            <p:ph type="ftr" sz="quarter" idx="14"/>
          </p:nvPr>
        </p:nvSpPr>
        <p:spPr/>
        <p:txBody>
          <a:bodyPr/>
          <a:lstStyle>
            <a:lvl1pPr>
              <a:defRPr/>
            </a:lvl1pPr>
          </a:lstStyle>
          <a:p>
            <a:pPr>
              <a:defRPr/>
            </a:pPr>
            <a:r>
              <a:rPr lang="en-US" dirty="0"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299757779"/>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solidFill>
                  <a:schemeClr val="tx1"/>
                </a:solidFill>
              </a:defRPr>
            </a:lvl1pPr>
          </a:lstStyle>
          <a:p>
            <a:r>
              <a:rPr lang="en-US" dirty="0" smtClean="0"/>
              <a:t>Click to edit Master title style</a:t>
            </a:r>
            <a:endParaRPr lang="en-US" dirty="0"/>
          </a:p>
        </p:txBody>
      </p:sp>
      <p:sp>
        <p:nvSpPr>
          <p:cNvPr id="6" name="Text Placeholder 5"/>
          <p:cNvSpPr>
            <a:spLocks noGrp="1"/>
          </p:cNvSpPr>
          <p:nvPr>
            <p:ph type="body" sz="quarter" idx="12"/>
          </p:nvPr>
        </p:nvSpPr>
        <p:spPr>
          <a:xfrm>
            <a:off x="5435600" y="901700"/>
            <a:ext cx="3365500" cy="4826000"/>
          </a:xfrm>
        </p:spPr>
        <p:txBody>
          <a:bodyPr/>
          <a:lstStyle>
            <a:lvl1pPr marL="0" indent="0" algn="l">
              <a:spcBef>
                <a:spcPts val="0"/>
              </a:spcBef>
              <a:defRPr sz="1600"/>
            </a:lvl1pPr>
          </a:lstStyle>
          <a:p>
            <a:pPr lvl="0"/>
            <a:r>
              <a:rPr lang="en-US" dirty="0" smtClean="0"/>
              <a:t>Click to edit Master text styles</a:t>
            </a:r>
          </a:p>
        </p:txBody>
      </p:sp>
      <p:sp>
        <p:nvSpPr>
          <p:cNvPr id="4" name="Rectangle 13"/>
          <p:cNvSpPr>
            <a:spLocks noGrp="1" noChangeArrowheads="1"/>
          </p:cNvSpPr>
          <p:nvPr>
            <p:ph type="sldNum" sz="quarter" idx="13"/>
          </p:nvPr>
        </p:nvSpPr>
        <p:spPr>
          <a:ln/>
        </p:spPr>
        <p:txBody>
          <a:bodyPr/>
          <a:lstStyle>
            <a:lvl1pPr>
              <a:defRPr/>
            </a:lvl1pPr>
          </a:lstStyle>
          <a:p>
            <a:pPr>
              <a:defRPr/>
            </a:pPr>
            <a:fld id="{2F37425F-5E17-4209-B948-B5CE2119E408}" type="slidenum">
              <a:rPr lang="en-US"/>
              <a:pPr>
                <a:defRPr/>
              </a:pPr>
              <a:t>‹#›</a:t>
            </a:fld>
            <a:endParaRPr lang="en-US" dirty="0"/>
          </a:p>
        </p:txBody>
      </p:sp>
      <p:sp>
        <p:nvSpPr>
          <p:cNvPr id="5" name="Footer Placeholder 4"/>
          <p:cNvSpPr>
            <a:spLocks noGrp="1"/>
          </p:cNvSpPr>
          <p:nvPr>
            <p:ph type="ftr" sz="quarter" idx="14"/>
          </p:nvPr>
        </p:nvSpPr>
        <p:spPr/>
        <p:txBody>
          <a:bodyPr/>
          <a:lstStyle>
            <a:lvl1pPr>
              <a:defRPr/>
            </a:lvl1pPr>
          </a:lstStyle>
          <a:p>
            <a:pPr>
              <a:defRPr/>
            </a:pPr>
            <a:r>
              <a:rPr lang="en-US" dirty="0"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218884959"/>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70034" y="100939"/>
            <a:ext cx="7803931" cy="661061"/>
          </a:xfrm>
        </p:spPr>
        <p:txBody>
          <a:bodyPr/>
          <a:lstStyle>
            <a:lvl1pPr>
              <a:defRPr sz="3200">
                <a:solidFill>
                  <a:srgbClr val="005EA4"/>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347241" y="914400"/>
            <a:ext cx="8518947" cy="5534025"/>
          </a:xfrm>
          <a:prstGeom prst="rect">
            <a:avLst/>
          </a:prstGeom>
        </p:spPr>
        <p:txBody>
          <a:bodyPr/>
          <a:lstStyle>
            <a:lvl1pPr>
              <a:defRPr sz="3200">
                <a:solidFill>
                  <a:schemeClr val="tx2"/>
                </a:solidFill>
              </a:defRPr>
            </a:lvl1pPr>
            <a:lvl2pPr>
              <a:defRPr sz="2800">
                <a:solidFill>
                  <a:schemeClr val="tx2"/>
                </a:solidFill>
              </a:defRPr>
            </a:lvl2pPr>
            <a:lvl3pPr>
              <a:defRPr sz="2400">
                <a:solidFill>
                  <a:schemeClr val="tx2"/>
                </a:solidFill>
              </a:defRPr>
            </a:lvl3pPr>
            <a:lvl4pPr>
              <a:defRPr sz="2000">
                <a:solidFill>
                  <a:schemeClr val="tx2"/>
                </a:solidFill>
              </a:defRPr>
            </a:lvl4pPr>
            <a:lvl5pPr>
              <a:defRPr sz="1800">
                <a:solidFill>
                  <a:schemeClr val="tx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3"/>
          <p:cNvSpPr>
            <a:spLocks noGrp="1" noChangeArrowheads="1"/>
          </p:cNvSpPr>
          <p:nvPr>
            <p:ph type="sldNum" sz="quarter" idx="10"/>
          </p:nvPr>
        </p:nvSpPr>
        <p:spPr/>
        <p:txBody>
          <a:bodyPr/>
          <a:lstStyle>
            <a:lvl1pPr>
              <a:defRPr/>
            </a:lvl1pPr>
          </a:lstStyle>
          <a:p>
            <a:pPr>
              <a:defRPr/>
            </a:pPr>
            <a:fld id="{073C29DC-2178-4274-9150-45F8EBD31C2D}" type="slidenum">
              <a:rPr lang="en-US"/>
              <a:pPr>
                <a:defRPr/>
              </a:pPr>
              <a:t>‹#›</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dirty="0"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267569626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left)">
                                      <p:cBhvr>
                                        <p:cTn id="11" dur="500"/>
                                        <p:tgtEl>
                                          <p:spTgt spid="3">
                                            <p:txEl>
                                              <p:pRg st="1" end="1"/>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left)">
                                      <p:cBhvr>
                                        <p:cTn id="15" dur="500"/>
                                        <p:tgtEl>
                                          <p:spTgt spid="3">
                                            <p:txEl>
                                              <p:pRg st="2" end="2"/>
                                            </p:tx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wipe(left)">
                                      <p:cBhvr>
                                        <p:cTn id="19" dur="500"/>
                                        <p:tgtEl>
                                          <p:spTgt spid="3">
                                            <p:txEl>
                                              <p:pRg st="3" end="3"/>
                                            </p:txEl>
                                          </p:spTgt>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ipe(left)">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2">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3">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4">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5">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Lst>
      </p:bldP>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70034" y="100939"/>
            <a:ext cx="7803931" cy="661061"/>
          </a:xfrm>
        </p:spPr>
        <p:txBody>
          <a:bodyPr/>
          <a:lstStyle>
            <a:lvl1pPr>
              <a:defRPr sz="3200">
                <a:solidFill>
                  <a:srgbClr val="005EA4"/>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347241" y="914401"/>
            <a:ext cx="8518947" cy="2286000"/>
          </a:xfrm>
          <a:prstGeom prst="rect">
            <a:avLst/>
          </a:prstGeom>
        </p:spPr>
        <p:txBody>
          <a:bodyPr/>
          <a:lstStyle>
            <a:lvl1pPr>
              <a:defRPr sz="3200">
                <a:solidFill>
                  <a:schemeClr val="tx2"/>
                </a:solidFill>
              </a:defRPr>
            </a:lvl1pPr>
            <a:lvl2pPr>
              <a:defRPr sz="2800">
                <a:solidFill>
                  <a:schemeClr val="tx2"/>
                </a:solidFill>
              </a:defRPr>
            </a:lvl2pPr>
            <a:lvl3pPr>
              <a:defRPr sz="2400">
                <a:solidFill>
                  <a:schemeClr val="tx2"/>
                </a:solidFill>
              </a:defRPr>
            </a:lvl3pPr>
            <a:lvl4pPr>
              <a:defRPr sz="2000">
                <a:solidFill>
                  <a:schemeClr val="tx2"/>
                </a:solidFill>
              </a:defRPr>
            </a:lvl4pPr>
            <a:lvl5pPr>
              <a:defRPr sz="1800">
                <a:solidFill>
                  <a:schemeClr val="tx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3"/>
          <p:cNvSpPr>
            <a:spLocks noGrp="1" noChangeArrowheads="1"/>
          </p:cNvSpPr>
          <p:nvPr>
            <p:ph type="sldNum" sz="quarter" idx="10"/>
          </p:nvPr>
        </p:nvSpPr>
        <p:spPr/>
        <p:txBody>
          <a:bodyPr/>
          <a:lstStyle>
            <a:lvl1pPr>
              <a:defRPr/>
            </a:lvl1pPr>
          </a:lstStyle>
          <a:p>
            <a:pPr>
              <a:defRPr/>
            </a:pPr>
            <a:fld id="{073C29DC-2178-4274-9150-45F8EBD31C2D}" type="slidenum">
              <a:rPr lang="en-US"/>
              <a:pPr>
                <a:defRPr/>
              </a:pPr>
              <a:t>‹#›</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dirty="0"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
        <p:nvSpPr>
          <p:cNvPr id="7" name="Text Placeholder 6"/>
          <p:cNvSpPr>
            <a:spLocks noGrp="1"/>
          </p:cNvSpPr>
          <p:nvPr>
            <p:ph type="body" sz="quarter" idx="12"/>
          </p:nvPr>
        </p:nvSpPr>
        <p:spPr>
          <a:xfrm>
            <a:off x="381000" y="3276600"/>
            <a:ext cx="8458200" cy="2895600"/>
          </a:xfrm>
        </p:spPr>
        <p:txBody>
          <a:bodyPr>
            <a:normAutofit/>
          </a:bodyPr>
          <a:lstStyle>
            <a:lvl1pPr>
              <a:defRPr sz="3200">
                <a:solidFill>
                  <a:schemeClr val="tx1"/>
                </a:solidFill>
              </a:defRPr>
            </a:lvl1pPr>
            <a:lvl2pPr>
              <a:defRPr sz="2800">
                <a:solidFill>
                  <a:schemeClr val="tx1"/>
                </a:solidFill>
              </a:defRPr>
            </a:lvl2pPr>
            <a:lvl3pPr>
              <a:defRPr sz="2400">
                <a:solidFill>
                  <a:schemeClr val="tx1"/>
                </a:solidFill>
              </a:defRPr>
            </a:lvl3pPr>
            <a:lvl4pPr>
              <a:defRPr sz="2000">
                <a:solidFill>
                  <a:schemeClr val="tx1"/>
                </a:solidFill>
              </a:defRPr>
            </a:lvl4pPr>
            <a:lvl5pPr>
              <a:defRPr sz="180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67624707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left)">
                                      <p:cBhvr>
                                        <p:cTn id="11" dur="500"/>
                                        <p:tgtEl>
                                          <p:spTgt spid="3">
                                            <p:txEl>
                                              <p:pRg st="1" end="1"/>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left)">
                                      <p:cBhvr>
                                        <p:cTn id="15" dur="500"/>
                                        <p:tgtEl>
                                          <p:spTgt spid="3">
                                            <p:txEl>
                                              <p:pRg st="2" end="2"/>
                                            </p:tx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wipe(left)">
                                      <p:cBhvr>
                                        <p:cTn id="19" dur="500"/>
                                        <p:tgtEl>
                                          <p:spTgt spid="3">
                                            <p:txEl>
                                              <p:pRg st="3" end="3"/>
                                            </p:txEl>
                                          </p:spTgt>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ipe(left)">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2">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3">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4">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5">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Lst>
      </p:bldP>
    </p:bldLst>
  </p:timing>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theme" Target="../theme/theme2.xml"/><Relationship Id="rId1" Type="http://schemas.openxmlformats.org/officeDocument/2006/relationships/slideLayout" Target="../slideLayouts/slideLayout2.xml"/><Relationship Id="rId4" Type="http://schemas.openxmlformats.org/officeDocument/2006/relationships/image" Target="../media/image5.png"/></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5.xml"/><Relationship Id="rId7" Type="http://schemas.openxmlformats.org/officeDocument/2006/relationships/image" Target="../media/image8.png"/><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image" Target="../media/image7.png"/><Relationship Id="rId5" Type="http://schemas.openxmlformats.org/officeDocument/2006/relationships/image" Target="../media/image6.jpeg"/><Relationship Id="rId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theme" Target="../theme/theme4.xml"/><Relationship Id="rId1" Type="http://schemas.openxmlformats.org/officeDocument/2006/relationships/slideLayout" Target="../slideLayouts/slideLayout6.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theme" Target="../theme/theme5.xml"/><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Masters/_rels/slideMaster6.xml.rels><?xml version="1.0" encoding="UTF-8" standalone="yes"?>
<Relationships xmlns="http://schemas.openxmlformats.org/package/2006/relationships"><Relationship Id="rId3" Type="http://schemas.openxmlformats.org/officeDocument/2006/relationships/theme" Target="../theme/theme6.xml"/><Relationship Id="rId2" Type="http://schemas.openxmlformats.org/officeDocument/2006/relationships/slideLayout" Target="../slideLayouts/slideLayout9.xml"/><Relationship Id="rId1" Type="http://schemas.openxmlformats.org/officeDocument/2006/relationships/slideLayout" Target="../slideLayouts/slideLayout8.xml"/><Relationship Id="rId4" Type="http://schemas.openxmlformats.org/officeDocument/2006/relationships/image" Target="../media/image7.png"/></Relationships>
</file>

<file path=ppt/slideMasters/_rels/slideMaster7.xml.rels><?xml version="1.0" encoding="UTF-8" standalone="yes"?>
<Relationships xmlns="http://schemas.openxmlformats.org/package/2006/relationships"><Relationship Id="rId3" Type="http://schemas.openxmlformats.org/officeDocument/2006/relationships/theme" Target="../theme/theme7.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Masters/_rels/slideMaster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theme" Target="../theme/theme8.xml"/><Relationship Id="rId1" Type="http://schemas.openxmlformats.org/officeDocument/2006/relationships/slideLayout" Target="../slideLayouts/slideLayout12.xml"/><Relationship Id="rId5" Type="http://schemas.openxmlformats.org/officeDocument/2006/relationships/image" Target="../media/image22.png"/><Relationship Id="rId4" Type="http://schemas.openxmlformats.org/officeDocument/2006/relationships/image" Target="../media/image21.png"/></Relationships>
</file>

<file path=ppt/slideMasters/_rels/slideMaster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theme" Target="../theme/theme9.xml"/><Relationship Id="rId1" Type="http://schemas.openxmlformats.org/officeDocument/2006/relationships/slideLayout" Target="../slideLayouts/slideLayout13.xml"/><Relationship Id="rId5" Type="http://schemas.openxmlformats.org/officeDocument/2006/relationships/image" Target="../media/image25.png"/><Relationship Id="rId4" Type="http://schemas.openxmlformats.org/officeDocument/2006/relationships/image" Target="../media/image24.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14"/>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484188"/>
            <a:ext cx="9144000" cy="6326187"/>
          </a:xfrm>
          <a:prstGeom prst="rect">
            <a:avLst/>
          </a:prstGeom>
          <a:noFill/>
          <a:ln>
            <a:noFill/>
          </a:ln>
          <a:effectLst>
            <a:outerShdw sx="999" sy="999" algn="ctr" rotWithShape="0">
              <a:srgbClr val="000000"/>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pic>
        <p:nvPicPr>
          <p:cNvPr id="1027" name="Picture 9"/>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6400800"/>
            <a:ext cx="91440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
        <p:nvSpPr>
          <p:cNvPr id="2" name="Slide Number Placeholder 1"/>
          <p:cNvSpPr>
            <a:spLocks noGrp="1"/>
          </p:cNvSpPr>
          <p:nvPr>
            <p:ph type="sldNum" sz="quarter" idx="4"/>
          </p:nvPr>
        </p:nvSpPr>
        <p:spPr>
          <a:xfrm>
            <a:off x="8521700" y="6484938"/>
            <a:ext cx="622300" cy="409575"/>
          </a:xfrm>
          <a:prstGeom prst="rect">
            <a:avLst/>
          </a:prstGeom>
          <a:noFill/>
        </p:spPr>
        <p:txBody>
          <a:bodyPr vert="horz" lIns="91440" tIns="45720" rIns="91440" bIns="45720" rtlCol="0" anchor="ctr"/>
          <a:lstStyle>
            <a:lvl1pPr algn="r">
              <a:buFontTx/>
              <a:buNone/>
              <a:defRPr sz="1200">
                <a:solidFill>
                  <a:schemeClr val="bg1"/>
                </a:solidFill>
              </a:defRPr>
            </a:lvl1pPr>
          </a:lstStyle>
          <a:p>
            <a:pPr fontAlgn="base">
              <a:spcBef>
                <a:spcPct val="20000"/>
              </a:spcBef>
              <a:spcAft>
                <a:spcPct val="0"/>
              </a:spcAft>
              <a:defRPr/>
            </a:pPr>
            <a:fld id="{C148E929-2C81-42BB-92FD-6CE3916FB07A}" type="slidenum">
              <a:rPr lang="en-US">
                <a:solidFill>
                  <a:srgbClr val="FFFFFF"/>
                </a:solidFill>
              </a:rPr>
              <a:pPr fontAlgn="base">
                <a:spcBef>
                  <a:spcPct val="20000"/>
                </a:spcBef>
                <a:spcAft>
                  <a:spcPct val="0"/>
                </a:spcAft>
                <a:defRPr/>
              </a:pPr>
              <a:t>‹#›</a:t>
            </a:fld>
            <a:endParaRPr lang="en-US" dirty="0">
              <a:solidFill>
                <a:srgbClr val="FFFFFF"/>
              </a:solidFill>
            </a:endParaRPr>
          </a:p>
        </p:txBody>
      </p:sp>
      <p:pic>
        <p:nvPicPr>
          <p:cNvPr id="1030" name="Picture 9"/>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0"/>
            <a:ext cx="9144000" cy="527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
        <p:nvSpPr>
          <p:cNvPr id="18" name="Content Placeholder 7"/>
          <p:cNvSpPr txBox="1">
            <a:spLocks/>
          </p:cNvSpPr>
          <p:nvPr userDrawn="1"/>
        </p:nvSpPr>
        <p:spPr>
          <a:xfrm>
            <a:off x="31750" y="766763"/>
            <a:ext cx="4540250" cy="2039937"/>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lgn="ctr">
              <a:spcBef>
                <a:spcPts val="0"/>
              </a:spcBef>
              <a:buFontTx/>
              <a:buNone/>
              <a:defRPr/>
            </a:pPr>
            <a:endParaRPr lang="en-US" sz="2200" i="1" kern="0"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1032" name="Picture 17"/>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4572000" y="150813"/>
            <a:ext cx="4572000" cy="3028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
        <p:nvSpPr>
          <p:cNvPr id="3" name="Footer Placeholder 2"/>
          <p:cNvSpPr>
            <a:spLocks noGrp="1"/>
          </p:cNvSpPr>
          <p:nvPr>
            <p:ph type="ftr" sz="quarter" idx="3"/>
          </p:nvPr>
        </p:nvSpPr>
        <p:spPr>
          <a:xfrm>
            <a:off x="0" y="6400800"/>
            <a:ext cx="8540750" cy="457200"/>
          </a:xfrm>
          <a:prstGeom prst="rect">
            <a:avLst/>
          </a:prstGeom>
          <a:noFill/>
        </p:spPr>
        <p:txBody>
          <a:bodyPr vert="horz" lIns="91440" tIns="45720" rIns="91440" bIns="45720" rtlCol="0" anchor="ctr"/>
          <a:lstStyle>
            <a:lvl1pPr algn="l">
              <a:buNone/>
              <a:defRPr sz="1000">
                <a:solidFill>
                  <a:schemeClr val="bg1"/>
                </a:solidFill>
                <a:cs typeface="Arial" pitchFamily="34" charset="0"/>
              </a:defRPr>
            </a:lvl1pPr>
          </a:lstStyle>
          <a:p>
            <a:pPr fontAlgn="base">
              <a:spcAft>
                <a:spcPct val="0"/>
              </a:spcAft>
              <a:defRPr/>
            </a:pPr>
            <a:r>
              <a:rPr lang="en-US" dirty="0" smtClean="0">
                <a:solidFill>
                  <a:srgbClr val="FFFFFF"/>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FFFFFF"/>
              </a:solidFill>
            </a:endParaRPr>
          </a:p>
        </p:txBody>
      </p:sp>
    </p:spTree>
    <p:extLst>
      <p:ext uri="{BB962C8B-B14F-4D97-AF65-F5344CB8AC3E}">
        <p14:creationId xmlns:p14="http://schemas.microsoft.com/office/powerpoint/2010/main" val="3130776066"/>
      </p:ext>
    </p:extLst>
  </p:cSld>
  <p:clrMap bg1="lt1" tx1="dk1" bg2="lt2" tx2="dk2" accent1="accent1" accent2="accent2" accent3="accent3" accent4="accent4" accent5="accent5" accent6="accent6" hlink="hlink" folHlink="folHlink"/>
  <p:sldLayoutIdLst>
    <p:sldLayoutId id="2147483661" r:id="rId1"/>
  </p:sldLayoutIdLst>
  <p:timing>
    <p:tnLst>
      <p:par>
        <p:cTn id="1" dur="indefinite" restart="never" nodeType="tmRoot"/>
      </p:par>
    </p:tnLst>
  </p:timing>
  <p:hf hdr="0" dt="0"/>
  <p:txStyles>
    <p:titleStyle>
      <a:lvl1pPr algn="l" rtl="0" eaLnBrk="0" fontAlgn="base" hangingPunct="0">
        <a:spcBef>
          <a:spcPct val="0"/>
        </a:spcBef>
        <a:spcAft>
          <a:spcPct val="0"/>
        </a:spcAft>
        <a:defRPr sz="4400">
          <a:solidFill>
            <a:schemeClr val="accent2"/>
          </a:solidFill>
          <a:latin typeface="+mj-lt"/>
          <a:ea typeface="+mj-ea"/>
          <a:cs typeface="+mj-cs"/>
        </a:defRPr>
      </a:lvl1pPr>
      <a:lvl2pPr algn="l" rtl="0" eaLnBrk="0" fontAlgn="base" hangingPunct="0">
        <a:spcBef>
          <a:spcPct val="0"/>
        </a:spcBef>
        <a:spcAft>
          <a:spcPct val="0"/>
        </a:spcAft>
        <a:defRPr sz="4400">
          <a:solidFill>
            <a:schemeClr val="accent2"/>
          </a:solidFill>
          <a:latin typeface="Sabon-Bold" charset="0"/>
        </a:defRPr>
      </a:lvl2pPr>
      <a:lvl3pPr algn="l" rtl="0" eaLnBrk="0" fontAlgn="base" hangingPunct="0">
        <a:spcBef>
          <a:spcPct val="0"/>
        </a:spcBef>
        <a:spcAft>
          <a:spcPct val="0"/>
        </a:spcAft>
        <a:defRPr sz="4400">
          <a:solidFill>
            <a:schemeClr val="accent2"/>
          </a:solidFill>
          <a:latin typeface="Sabon-Bold" charset="0"/>
        </a:defRPr>
      </a:lvl3pPr>
      <a:lvl4pPr algn="l" rtl="0" eaLnBrk="0" fontAlgn="base" hangingPunct="0">
        <a:spcBef>
          <a:spcPct val="0"/>
        </a:spcBef>
        <a:spcAft>
          <a:spcPct val="0"/>
        </a:spcAft>
        <a:defRPr sz="4400">
          <a:solidFill>
            <a:schemeClr val="accent2"/>
          </a:solidFill>
          <a:latin typeface="Sabon-Bold" charset="0"/>
        </a:defRPr>
      </a:lvl4pPr>
      <a:lvl5pPr algn="l" rtl="0" eaLnBrk="0" fontAlgn="base" hangingPunct="0">
        <a:spcBef>
          <a:spcPct val="0"/>
        </a:spcBef>
        <a:spcAft>
          <a:spcPct val="0"/>
        </a:spcAft>
        <a:defRPr sz="4400">
          <a:solidFill>
            <a:schemeClr val="accent2"/>
          </a:solidFill>
          <a:latin typeface="Sabon-Bold" charset="0"/>
        </a:defRPr>
      </a:lvl5pPr>
      <a:lvl6pPr marL="457200" algn="l" rtl="0" fontAlgn="base">
        <a:spcBef>
          <a:spcPct val="0"/>
        </a:spcBef>
        <a:spcAft>
          <a:spcPct val="0"/>
        </a:spcAft>
        <a:defRPr sz="4400">
          <a:solidFill>
            <a:schemeClr val="accent2"/>
          </a:solidFill>
          <a:latin typeface="Sabon-Bold" charset="0"/>
        </a:defRPr>
      </a:lvl6pPr>
      <a:lvl7pPr marL="914400" algn="l" rtl="0" fontAlgn="base">
        <a:spcBef>
          <a:spcPct val="0"/>
        </a:spcBef>
        <a:spcAft>
          <a:spcPct val="0"/>
        </a:spcAft>
        <a:defRPr sz="4400">
          <a:solidFill>
            <a:schemeClr val="accent2"/>
          </a:solidFill>
          <a:latin typeface="Sabon-Bold" charset="0"/>
        </a:defRPr>
      </a:lvl7pPr>
      <a:lvl8pPr marL="1371600" algn="l" rtl="0" fontAlgn="base">
        <a:spcBef>
          <a:spcPct val="0"/>
        </a:spcBef>
        <a:spcAft>
          <a:spcPct val="0"/>
        </a:spcAft>
        <a:defRPr sz="4400">
          <a:solidFill>
            <a:schemeClr val="accent2"/>
          </a:solidFill>
          <a:latin typeface="Sabon-Bold" charset="0"/>
        </a:defRPr>
      </a:lvl8pPr>
      <a:lvl9pPr marL="1828800" algn="l" rtl="0" fontAlgn="base">
        <a:spcBef>
          <a:spcPct val="0"/>
        </a:spcBef>
        <a:spcAft>
          <a:spcPct val="0"/>
        </a:spcAft>
        <a:defRPr sz="4400">
          <a:solidFill>
            <a:schemeClr val="accent2"/>
          </a:solidFill>
          <a:latin typeface="Sabon-Bold"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2" name="Group 1"/>
          <p:cNvGrpSpPr/>
          <p:nvPr userDrawn="1"/>
        </p:nvGrpSpPr>
        <p:grpSpPr>
          <a:xfrm>
            <a:off x="0" y="1"/>
            <a:ext cx="9144000" cy="6400799"/>
            <a:chOff x="0" y="1"/>
            <a:chExt cx="9144000" cy="6477001"/>
          </a:xfrm>
        </p:grpSpPr>
        <p:pic>
          <p:nvPicPr>
            <p:cNvPr id="1027" name="Picture 3"/>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1066801"/>
              <a:ext cx="9144000" cy="5410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6" name="Picture 2"/>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2"/>
              <a:ext cx="285750" cy="6477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 name="Picture 2"/>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rot="10800000">
              <a:off x="8858250" y="1"/>
              <a:ext cx="285750" cy="6477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2053" name="Rectangle 3"/>
          <p:cNvSpPr>
            <a:spLocks noGrp="1" noChangeAspect="1" noChangeArrowheads="1"/>
          </p:cNvSpPr>
          <p:nvPr>
            <p:ph type="title"/>
          </p:nvPr>
        </p:nvSpPr>
        <p:spPr bwMode="auto">
          <a:xfrm>
            <a:off x="258456" y="101600"/>
            <a:ext cx="8599794" cy="88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1440" tIns="45720" rIns="91440" bIns="45720" numCol="1" anchor="ctr" anchorCtr="0" compatLnSpc="1">
            <a:prstTxWarp prst="textNoShape">
              <a:avLst/>
            </a:prstTxWarp>
          </a:bodyPr>
          <a:lstStyle/>
          <a:p>
            <a:pPr lvl="0"/>
            <a:r>
              <a:rPr lang="en-US" altLang="en-US" dirty="0" smtClean="0"/>
              <a:t>Name </a:t>
            </a:r>
            <a:r>
              <a:rPr lang="en-US" altLang="en-US" dirty="0" err="1" smtClean="0"/>
              <a:t>fgchmvb</a:t>
            </a:r>
            <a:r>
              <a:rPr lang="en-US" altLang="en-US" dirty="0" smtClean="0"/>
              <a:t> </a:t>
            </a:r>
          </a:p>
        </p:txBody>
      </p:sp>
      <p:sp>
        <p:nvSpPr>
          <p:cNvPr id="3078" name="Rectangle 8"/>
          <p:cNvSpPr>
            <a:spLocks noGrp="1" noChangeArrowheads="1"/>
          </p:cNvSpPr>
          <p:nvPr>
            <p:ph type="body" idx="1"/>
          </p:nvPr>
        </p:nvSpPr>
        <p:spPr bwMode="auto">
          <a:xfrm>
            <a:off x="292912" y="1054100"/>
            <a:ext cx="8588375" cy="542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smtClean="0"/>
              <a:t>text </a:t>
            </a:r>
            <a:r>
              <a:rPr lang="en-US" altLang="en-US" dirty="0" err="1" smtClean="0"/>
              <a:t>stClick</a:t>
            </a:r>
            <a:r>
              <a:rPr lang="en-US" altLang="en-US" dirty="0" smtClean="0"/>
              <a:t> to edit Master </a:t>
            </a:r>
            <a:r>
              <a:rPr lang="en-US" altLang="en-US" dirty="0" err="1" smtClean="0"/>
              <a:t>yles</a:t>
            </a:r>
            <a:endParaRPr lang="en-US" altLang="en-US" dirty="0" smtClean="0"/>
          </a:p>
          <a:p>
            <a:pPr lvl="1"/>
            <a:r>
              <a:rPr lang="en-US" altLang="en-US" dirty="0" smtClean="0"/>
              <a:t>Second level</a:t>
            </a:r>
          </a:p>
          <a:p>
            <a:pPr lvl="2"/>
            <a:r>
              <a:rPr lang="en-US" altLang="en-US" dirty="0" err="1" smtClean="0"/>
              <a:t>Thirdlevel</a:t>
            </a:r>
            <a:endParaRPr lang="en-US" altLang="en-US" dirty="0" smtClean="0"/>
          </a:p>
          <a:p>
            <a:pPr lvl="2"/>
            <a:r>
              <a:rPr lang="en-US" altLang="en-US" dirty="0" smtClean="0"/>
              <a:t> Fourth level</a:t>
            </a:r>
          </a:p>
          <a:p>
            <a:pPr lvl="4"/>
            <a:r>
              <a:rPr lang="en-US" altLang="en-US" dirty="0" smtClean="0"/>
              <a:t>Fifth level</a:t>
            </a:r>
          </a:p>
        </p:txBody>
      </p:sp>
      <p:sp>
        <p:nvSpPr>
          <p:cNvPr id="37898" name="Rectangle 10"/>
          <p:cNvSpPr>
            <a:spLocks noGrp="1" noChangeArrowheads="1"/>
          </p:cNvSpPr>
          <p:nvPr>
            <p:ph type="sldNum" sz="quarter" idx="4"/>
          </p:nvPr>
        </p:nvSpPr>
        <p:spPr bwMode="auto">
          <a:xfrm>
            <a:off x="8618538" y="6470650"/>
            <a:ext cx="520700" cy="379413"/>
          </a:xfrm>
          <a:prstGeom prst="rect">
            <a:avLst/>
          </a:prstGeom>
          <a:noFill/>
          <a:ln w="19050">
            <a:noFill/>
            <a:prstDash val="sysDot"/>
            <a:bevel/>
            <a:headEnd/>
            <a:tailEnd/>
          </a:ln>
          <a:effectLst/>
        </p:spPr>
        <p:txBody>
          <a:bodyPr vert="horz" wrap="square" lIns="91440" tIns="45720" rIns="91440" bIns="45720" numCol="1" anchor="t" anchorCtr="0" compatLnSpc="1">
            <a:prstTxWarp prst="textNoShape">
              <a:avLst/>
            </a:prstTxWarp>
          </a:bodyPr>
          <a:lstStyle>
            <a:lvl1pPr algn="ctr">
              <a:spcBef>
                <a:spcPct val="0"/>
              </a:spcBef>
              <a:buFontTx/>
              <a:buNone/>
              <a:defRPr sz="1200">
                <a:solidFill>
                  <a:srgbClr val="002060"/>
                </a:solidFill>
              </a:defRPr>
            </a:lvl1pPr>
          </a:lstStyle>
          <a:p>
            <a:pPr fontAlgn="base">
              <a:spcAft>
                <a:spcPct val="0"/>
              </a:spcAft>
              <a:defRPr/>
            </a:pPr>
            <a:fld id="{2378B25E-053D-4AA2-A71D-1D9F2F8C0927}" type="slidenum">
              <a:rPr lang="en-US"/>
              <a:pPr fontAlgn="base">
                <a:spcAft>
                  <a:spcPct val="0"/>
                </a:spcAft>
                <a:defRPr/>
              </a:pPr>
              <a:t>‹#›</a:t>
            </a:fld>
            <a:endParaRPr lang="en-US" dirty="0"/>
          </a:p>
        </p:txBody>
      </p:sp>
      <p:sp>
        <p:nvSpPr>
          <p:cNvPr id="5" name="Footer Placeholder 4"/>
          <p:cNvSpPr>
            <a:spLocks noGrp="1"/>
          </p:cNvSpPr>
          <p:nvPr>
            <p:ph type="ftr" sz="quarter" idx="3"/>
          </p:nvPr>
        </p:nvSpPr>
        <p:spPr>
          <a:xfrm>
            <a:off x="0" y="6400801"/>
            <a:ext cx="8605838" cy="457200"/>
          </a:xfrm>
          <a:prstGeom prst="rect">
            <a:avLst/>
          </a:prstGeom>
          <a:noFill/>
        </p:spPr>
        <p:txBody>
          <a:bodyPr vert="horz" lIns="91440" tIns="45720" rIns="91440" bIns="45720" rtlCol="0" anchor="ctr"/>
          <a:lstStyle>
            <a:lvl1pPr algn="l">
              <a:buFontTx/>
              <a:buNone/>
              <a:defRPr sz="1000">
                <a:solidFill>
                  <a:schemeClr val="tx1"/>
                </a:solidFill>
                <a:cs typeface="Arial" pitchFamily="34" charset="0"/>
              </a:defRPr>
            </a:lvl1pPr>
          </a:lstStyle>
          <a:p>
            <a:pPr fontAlgn="base">
              <a:spcBef>
                <a:spcPct val="20000"/>
              </a:spcBef>
              <a:spcAft>
                <a:spcPct val="0"/>
              </a:spcAft>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977070386"/>
      </p:ext>
    </p:extLst>
  </p:cSld>
  <p:clrMap bg1="lt1" tx1="dk1" bg2="lt2" tx2="dk2" accent1="accent1" accent2="accent2" accent3="accent3" accent4="accent4" accent5="accent5" accent6="accent6" hlink="hlink" folHlink="folHlink"/>
  <p:sldLayoutIdLst>
    <p:sldLayoutId id="2147483681" r:id="rId1"/>
  </p:sldLayoutIdLs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078">
                                            <p:txEl>
                                              <p:pRg st="0" end="0"/>
                                            </p:txEl>
                                          </p:spTgt>
                                        </p:tgtEl>
                                        <p:attrNameLst>
                                          <p:attrName>style.visibility</p:attrName>
                                        </p:attrNameLst>
                                      </p:cBhvr>
                                      <p:to>
                                        <p:strVal val="visible"/>
                                      </p:to>
                                    </p:set>
                                    <p:animEffect transition="in" filter="wipe(left)">
                                      <p:cBhvr>
                                        <p:cTn id="7" dur="500"/>
                                        <p:tgtEl>
                                          <p:spTgt spid="3078">
                                            <p:txEl>
                                              <p:pRg st="0" end="0"/>
                                            </p:txEl>
                                          </p:spTgt>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078">
                                            <p:txEl>
                                              <p:pRg st="1" end="1"/>
                                            </p:txEl>
                                          </p:spTgt>
                                        </p:tgtEl>
                                        <p:attrNameLst>
                                          <p:attrName>style.visibility</p:attrName>
                                        </p:attrNameLst>
                                      </p:cBhvr>
                                      <p:to>
                                        <p:strVal val="visible"/>
                                      </p:to>
                                    </p:set>
                                    <p:animEffect transition="in" filter="wipe(left)">
                                      <p:cBhvr>
                                        <p:cTn id="11" dur="500"/>
                                        <p:tgtEl>
                                          <p:spTgt spid="3078">
                                            <p:txEl>
                                              <p:pRg st="1" end="1"/>
                                            </p:txEl>
                                          </p:spTgt>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078">
                                            <p:txEl>
                                              <p:pRg st="2" end="2"/>
                                            </p:txEl>
                                          </p:spTgt>
                                        </p:tgtEl>
                                        <p:attrNameLst>
                                          <p:attrName>style.visibility</p:attrName>
                                        </p:attrNameLst>
                                      </p:cBhvr>
                                      <p:to>
                                        <p:strVal val="visible"/>
                                      </p:to>
                                    </p:set>
                                    <p:animEffect transition="in" filter="wipe(left)">
                                      <p:cBhvr>
                                        <p:cTn id="15" dur="500"/>
                                        <p:tgtEl>
                                          <p:spTgt spid="3078">
                                            <p:txEl>
                                              <p:pRg st="2" end="2"/>
                                            </p:txEl>
                                          </p:spTgt>
                                        </p:tgtEl>
                                      </p:cBhvr>
                                    </p:animEffect>
                                  </p:childTnLst>
                                </p:cTn>
                              </p:par>
                            </p:childTnLst>
                          </p:cTn>
                        </p:par>
                        <p:par>
                          <p:cTn id="16" fill="hold" nodeType="afterGroup">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3078">
                                            <p:txEl>
                                              <p:pRg st="3" end="3"/>
                                            </p:txEl>
                                          </p:spTgt>
                                        </p:tgtEl>
                                        <p:attrNameLst>
                                          <p:attrName>style.visibility</p:attrName>
                                        </p:attrNameLst>
                                      </p:cBhvr>
                                      <p:to>
                                        <p:strVal val="visible"/>
                                      </p:to>
                                    </p:set>
                                    <p:animEffect transition="in" filter="wipe(left)">
                                      <p:cBhvr>
                                        <p:cTn id="19" dur="500"/>
                                        <p:tgtEl>
                                          <p:spTgt spid="3078">
                                            <p:txEl>
                                              <p:pRg st="3" end="3"/>
                                            </p:txEl>
                                          </p:spTgt>
                                        </p:tgtEl>
                                      </p:cBhvr>
                                    </p:animEffect>
                                  </p:childTnLst>
                                </p:cTn>
                              </p:par>
                            </p:childTnLst>
                          </p:cTn>
                        </p:par>
                        <p:par>
                          <p:cTn id="20" fill="hold" nodeType="afterGroup">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3078">
                                            <p:txEl>
                                              <p:pRg st="4" end="4"/>
                                            </p:txEl>
                                          </p:spTgt>
                                        </p:tgtEl>
                                        <p:attrNameLst>
                                          <p:attrName>style.visibility</p:attrName>
                                        </p:attrNameLst>
                                      </p:cBhvr>
                                      <p:to>
                                        <p:strVal val="visible"/>
                                      </p:to>
                                    </p:set>
                                    <p:animEffect transition="in" filter="wipe(left)">
                                      <p:cBhvr>
                                        <p:cTn id="23" dur="500"/>
                                        <p:tgtEl>
                                          <p:spTgt spid="307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8" grpId="0" build="p">
        <p:tmplLst>
          <p:tmpl lvl="1">
            <p:tnLst>
              <p:par>
                <p:cTn presetID="22" presetClass="entr" presetSubtype="8" fill="hold" nodeType="afterEffect">
                  <p:stCondLst>
                    <p:cond delay="0"/>
                  </p:stCondLst>
                  <p:childTnLst>
                    <p:set>
                      <p:cBhvr>
                        <p:cTn dur="1" fill="hold">
                          <p:stCondLst>
                            <p:cond delay="0"/>
                          </p:stCondLst>
                        </p:cTn>
                        <p:tgtEl>
                          <p:spTgt spid="3078"/>
                        </p:tgtEl>
                        <p:attrNameLst>
                          <p:attrName>style.visibility</p:attrName>
                        </p:attrNameLst>
                      </p:cBhvr>
                      <p:to>
                        <p:strVal val="visible"/>
                      </p:to>
                    </p:set>
                    <p:animEffect transition="in" filter="wipe(left)">
                      <p:cBhvr>
                        <p:cTn dur="500"/>
                        <p:tgtEl>
                          <p:spTgt spid="3078"/>
                        </p:tgtEl>
                      </p:cBhvr>
                    </p:animEffect>
                  </p:childTnLst>
                </p:cTn>
              </p:par>
            </p:tnLst>
          </p:tmpl>
          <p:tmpl lvl="2">
            <p:tnLst>
              <p:par>
                <p:cTn presetID="22" presetClass="entr" presetSubtype="8" fill="hold" nodeType="afterEffect">
                  <p:stCondLst>
                    <p:cond delay="0"/>
                  </p:stCondLst>
                  <p:childTnLst>
                    <p:set>
                      <p:cBhvr>
                        <p:cTn dur="1" fill="hold">
                          <p:stCondLst>
                            <p:cond delay="0"/>
                          </p:stCondLst>
                        </p:cTn>
                        <p:tgtEl>
                          <p:spTgt spid="3078"/>
                        </p:tgtEl>
                        <p:attrNameLst>
                          <p:attrName>style.visibility</p:attrName>
                        </p:attrNameLst>
                      </p:cBhvr>
                      <p:to>
                        <p:strVal val="visible"/>
                      </p:to>
                    </p:set>
                    <p:animEffect transition="in" filter="wipe(left)">
                      <p:cBhvr>
                        <p:cTn dur="500"/>
                        <p:tgtEl>
                          <p:spTgt spid="3078"/>
                        </p:tgtEl>
                      </p:cBhvr>
                    </p:animEffect>
                  </p:childTnLst>
                </p:cTn>
              </p:par>
            </p:tnLst>
          </p:tmpl>
          <p:tmpl lvl="3">
            <p:tnLst>
              <p:par>
                <p:cTn presetID="22" presetClass="entr" presetSubtype="8" fill="hold" nodeType="afterEffect">
                  <p:stCondLst>
                    <p:cond delay="0"/>
                  </p:stCondLst>
                  <p:childTnLst>
                    <p:set>
                      <p:cBhvr>
                        <p:cTn dur="1" fill="hold">
                          <p:stCondLst>
                            <p:cond delay="0"/>
                          </p:stCondLst>
                        </p:cTn>
                        <p:tgtEl>
                          <p:spTgt spid="3078"/>
                        </p:tgtEl>
                        <p:attrNameLst>
                          <p:attrName>style.visibility</p:attrName>
                        </p:attrNameLst>
                      </p:cBhvr>
                      <p:to>
                        <p:strVal val="visible"/>
                      </p:to>
                    </p:set>
                    <p:animEffect transition="in" filter="wipe(left)">
                      <p:cBhvr>
                        <p:cTn dur="500"/>
                        <p:tgtEl>
                          <p:spTgt spid="3078"/>
                        </p:tgtEl>
                      </p:cBhvr>
                    </p:animEffect>
                  </p:childTnLst>
                </p:cTn>
              </p:par>
            </p:tnLst>
          </p:tmpl>
          <p:tmpl lvl="4">
            <p:tnLst>
              <p:par>
                <p:cTn presetID="22" presetClass="entr" presetSubtype="8" fill="hold" nodeType="afterEffect">
                  <p:stCondLst>
                    <p:cond delay="0"/>
                  </p:stCondLst>
                  <p:childTnLst>
                    <p:set>
                      <p:cBhvr>
                        <p:cTn dur="1" fill="hold">
                          <p:stCondLst>
                            <p:cond delay="0"/>
                          </p:stCondLst>
                        </p:cTn>
                        <p:tgtEl>
                          <p:spTgt spid="3078"/>
                        </p:tgtEl>
                        <p:attrNameLst>
                          <p:attrName>style.visibility</p:attrName>
                        </p:attrNameLst>
                      </p:cBhvr>
                      <p:to>
                        <p:strVal val="visible"/>
                      </p:to>
                    </p:set>
                    <p:animEffect transition="in" filter="wipe(left)">
                      <p:cBhvr>
                        <p:cTn dur="500"/>
                        <p:tgtEl>
                          <p:spTgt spid="3078"/>
                        </p:tgtEl>
                      </p:cBhvr>
                    </p:animEffect>
                  </p:childTnLst>
                </p:cTn>
              </p:par>
            </p:tnLst>
          </p:tmpl>
          <p:tmpl lvl="5">
            <p:tnLst>
              <p:par>
                <p:cTn presetID="22" presetClass="entr" presetSubtype="8" fill="hold" nodeType="afterEffect">
                  <p:stCondLst>
                    <p:cond delay="0"/>
                  </p:stCondLst>
                  <p:childTnLst>
                    <p:set>
                      <p:cBhvr>
                        <p:cTn dur="1" fill="hold">
                          <p:stCondLst>
                            <p:cond delay="0"/>
                          </p:stCondLst>
                        </p:cTn>
                        <p:tgtEl>
                          <p:spTgt spid="3078"/>
                        </p:tgtEl>
                        <p:attrNameLst>
                          <p:attrName>style.visibility</p:attrName>
                        </p:attrNameLst>
                      </p:cBhvr>
                      <p:to>
                        <p:strVal val="visible"/>
                      </p:to>
                    </p:set>
                    <p:animEffect transition="in" filter="wipe(left)">
                      <p:cBhvr>
                        <p:cTn dur="500"/>
                        <p:tgtEl>
                          <p:spTgt spid="3078"/>
                        </p:tgtEl>
                      </p:cBhvr>
                    </p:animEffect>
                  </p:childTnLst>
                </p:cTn>
              </p:par>
            </p:tnLst>
          </p:tmpl>
        </p:tmplLst>
      </p:bldP>
    </p:bldLst>
  </p:timing>
  <p:hf hdr="0" dt="0"/>
  <p:txStyles>
    <p:titleStyle>
      <a:lvl1pPr algn="ctr" rtl="0" eaLnBrk="0" fontAlgn="base" hangingPunct="0">
        <a:spcBef>
          <a:spcPct val="0"/>
        </a:spcBef>
        <a:spcAft>
          <a:spcPct val="0"/>
        </a:spcAft>
        <a:defRPr sz="3600">
          <a:solidFill>
            <a:srgbClr val="005EA4"/>
          </a:solidFill>
          <a:latin typeface="+mj-lt"/>
          <a:ea typeface="+mj-ea"/>
          <a:cs typeface="+mj-cs"/>
        </a:defRPr>
      </a:lvl1pPr>
      <a:lvl2pPr algn="ctr" rtl="0" eaLnBrk="0" fontAlgn="base" hangingPunct="0">
        <a:spcBef>
          <a:spcPct val="0"/>
        </a:spcBef>
        <a:spcAft>
          <a:spcPct val="0"/>
        </a:spcAft>
        <a:defRPr sz="4000">
          <a:solidFill>
            <a:srgbClr val="AE1221"/>
          </a:solidFill>
          <a:latin typeface="Arial" pitchFamily="34" charset="0"/>
        </a:defRPr>
      </a:lvl2pPr>
      <a:lvl3pPr algn="ctr" rtl="0" eaLnBrk="0" fontAlgn="base" hangingPunct="0">
        <a:spcBef>
          <a:spcPct val="0"/>
        </a:spcBef>
        <a:spcAft>
          <a:spcPct val="0"/>
        </a:spcAft>
        <a:defRPr sz="4000">
          <a:solidFill>
            <a:srgbClr val="AE1221"/>
          </a:solidFill>
          <a:latin typeface="Arial" pitchFamily="34" charset="0"/>
        </a:defRPr>
      </a:lvl3pPr>
      <a:lvl4pPr algn="ctr" rtl="0" eaLnBrk="0" fontAlgn="base" hangingPunct="0">
        <a:spcBef>
          <a:spcPct val="0"/>
        </a:spcBef>
        <a:spcAft>
          <a:spcPct val="0"/>
        </a:spcAft>
        <a:defRPr sz="4000">
          <a:solidFill>
            <a:srgbClr val="AE1221"/>
          </a:solidFill>
          <a:latin typeface="Arial" pitchFamily="34" charset="0"/>
        </a:defRPr>
      </a:lvl4pPr>
      <a:lvl5pPr algn="ctr" rtl="0" eaLnBrk="0" fontAlgn="base" hangingPunct="0">
        <a:spcBef>
          <a:spcPct val="0"/>
        </a:spcBef>
        <a:spcAft>
          <a:spcPct val="0"/>
        </a:spcAft>
        <a:defRPr sz="4000">
          <a:solidFill>
            <a:srgbClr val="AE1221"/>
          </a:solidFill>
          <a:latin typeface="Arial" pitchFamily="34" charset="0"/>
        </a:defRPr>
      </a:lvl5pPr>
      <a:lvl6pPr marL="457200" algn="ctr" rtl="0" fontAlgn="base">
        <a:spcBef>
          <a:spcPct val="0"/>
        </a:spcBef>
        <a:spcAft>
          <a:spcPct val="0"/>
        </a:spcAft>
        <a:defRPr sz="4000">
          <a:solidFill>
            <a:schemeClr val="accent2"/>
          </a:solidFill>
          <a:latin typeface="Arial" pitchFamily="34" charset="0"/>
        </a:defRPr>
      </a:lvl6pPr>
      <a:lvl7pPr marL="914400" algn="ctr" rtl="0" fontAlgn="base">
        <a:spcBef>
          <a:spcPct val="0"/>
        </a:spcBef>
        <a:spcAft>
          <a:spcPct val="0"/>
        </a:spcAft>
        <a:defRPr sz="4000">
          <a:solidFill>
            <a:schemeClr val="accent2"/>
          </a:solidFill>
          <a:latin typeface="Arial" pitchFamily="34" charset="0"/>
        </a:defRPr>
      </a:lvl7pPr>
      <a:lvl8pPr marL="1371600" algn="ctr" rtl="0" fontAlgn="base">
        <a:spcBef>
          <a:spcPct val="0"/>
        </a:spcBef>
        <a:spcAft>
          <a:spcPct val="0"/>
        </a:spcAft>
        <a:defRPr sz="4000">
          <a:solidFill>
            <a:schemeClr val="accent2"/>
          </a:solidFill>
          <a:latin typeface="Arial" pitchFamily="34" charset="0"/>
        </a:defRPr>
      </a:lvl8pPr>
      <a:lvl9pPr marL="1828800" algn="ctr" rtl="0" fontAlgn="base">
        <a:spcBef>
          <a:spcPct val="0"/>
        </a:spcBef>
        <a:spcAft>
          <a:spcPct val="0"/>
        </a:spcAft>
        <a:defRPr sz="4000">
          <a:solidFill>
            <a:schemeClr val="accent2"/>
          </a:solidFill>
          <a:latin typeface="Arial" pitchFamily="34" charset="0"/>
        </a:defRPr>
      </a:lvl9pPr>
    </p:titleStyle>
    <p:bodyStyle>
      <a:lvl1pPr marL="342900" indent="-342900" algn="l" rtl="0" eaLnBrk="0" fontAlgn="base" hangingPunct="0">
        <a:spcBef>
          <a:spcPct val="20000"/>
        </a:spcBef>
        <a:spcAft>
          <a:spcPct val="0"/>
        </a:spcAft>
        <a:buChar char="•"/>
        <a:defRPr sz="3400">
          <a:solidFill>
            <a:schemeClr val="tx2"/>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3200">
          <a:solidFill>
            <a:schemeClr val="tx2"/>
          </a:solidFill>
          <a:latin typeface="+mn-lt"/>
        </a:defRPr>
      </a:lvl2pPr>
      <a:lvl3pPr marL="1143000" indent="-228600" algn="l" rtl="0" eaLnBrk="0" fontAlgn="base" hangingPunct="0">
        <a:spcBef>
          <a:spcPct val="20000"/>
        </a:spcBef>
        <a:spcAft>
          <a:spcPct val="0"/>
        </a:spcAft>
        <a:buSzPct val="90000"/>
        <a:buChar char="•"/>
        <a:defRPr sz="2800">
          <a:solidFill>
            <a:schemeClr val="tx2"/>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000">
          <a:solidFill>
            <a:schemeClr val="tx2"/>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9" name="Picture 2"/>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0" y="0"/>
            <a:ext cx="1380695" cy="10408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10"/>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157163" y="941388"/>
            <a:ext cx="8829675" cy="190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pic>
        <p:nvPicPr>
          <p:cNvPr id="2052" name="Picture 11"/>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157163" y="6248400"/>
            <a:ext cx="8829675" cy="190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
        <p:nvSpPr>
          <p:cNvPr id="2053" name="Rectangle 3"/>
          <p:cNvSpPr>
            <a:spLocks noGrp="1" noChangeAspect="1" noChangeArrowheads="1"/>
          </p:cNvSpPr>
          <p:nvPr>
            <p:ph type="title"/>
          </p:nvPr>
        </p:nvSpPr>
        <p:spPr bwMode="auto">
          <a:xfrm>
            <a:off x="1324303" y="77788"/>
            <a:ext cx="7819697" cy="88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1440" tIns="45720" rIns="91440" bIns="45720" numCol="1" anchor="ctr" anchorCtr="0" compatLnSpc="1">
            <a:prstTxWarp prst="textNoShape">
              <a:avLst/>
            </a:prstTxWarp>
          </a:bodyPr>
          <a:lstStyle/>
          <a:p>
            <a:pPr lvl="0"/>
            <a:r>
              <a:rPr lang="en-US" altLang="en-US" smtClean="0"/>
              <a:t>Name fgchmvb </a:t>
            </a:r>
          </a:p>
        </p:txBody>
      </p:sp>
      <p:sp>
        <p:nvSpPr>
          <p:cNvPr id="3078" name="Rectangle 8"/>
          <p:cNvSpPr>
            <a:spLocks noGrp="1" noChangeArrowheads="1"/>
          </p:cNvSpPr>
          <p:nvPr>
            <p:ph type="body" idx="1"/>
          </p:nvPr>
        </p:nvSpPr>
        <p:spPr bwMode="auto">
          <a:xfrm>
            <a:off x="277813" y="1025525"/>
            <a:ext cx="8588375" cy="542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smtClean="0"/>
              <a:t>text </a:t>
            </a:r>
            <a:r>
              <a:rPr lang="en-US" altLang="en-US" dirty="0" err="1" smtClean="0"/>
              <a:t>stClick</a:t>
            </a:r>
            <a:r>
              <a:rPr lang="en-US" altLang="en-US" dirty="0" smtClean="0"/>
              <a:t> to edit Master </a:t>
            </a:r>
            <a:r>
              <a:rPr lang="en-US" altLang="en-US" dirty="0" err="1" smtClean="0"/>
              <a:t>yles</a:t>
            </a:r>
            <a:endParaRPr lang="en-US" altLang="en-US" dirty="0" smtClean="0"/>
          </a:p>
          <a:p>
            <a:pPr lvl="1"/>
            <a:r>
              <a:rPr lang="en-US" altLang="en-US" dirty="0" smtClean="0"/>
              <a:t>Second level</a:t>
            </a:r>
          </a:p>
          <a:p>
            <a:pPr lvl="2"/>
            <a:r>
              <a:rPr lang="en-US" altLang="en-US" dirty="0" err="1" smtClean="0"/>
              <a:t>Thirdlevel</a:t>
            </a:r>
            <a:endParaRPr lang="en-US" altLang="en-US" dirty="0" smtClean="0"/>
          </a:p>
          <a:p>
            <a:pPr lvl="2"/>
            <a:r>
              <a:rPr lang="en-US" altLang="en-US" dirty="0" smtClean="0"/>
              <a:t> Fourth level</a:t>
            </a:r>
          </a:p>
          <a:p>
            <a:pPr lvl="4"/>
            <a:r>
              <a:rPr lang="en-US" altLang="en-US" dirty="0" smtClean="0"/>
              <a:t>Fifth level</a:t>
            </a:r>
          </a:p>
        </p:txBody>
      </p:sp>
      <p:sp>
        <p:nvSpPr>
          <p:cNvPr id="37898" name="Rectangle 10"/>
          <p:cNvSpPr>
            <a:spLocks noGrp="1" noChangeArrowheads="1"/>
          </p:cNvSpPr>
          <p:nvPr>
            <p:ph type="sldNum" sz="quarter" idx="4"/>
          </p:nvPr>
        </p:nvSpPr>
        <p:spPr bwMode="auto">
          <a:xfrm>
            <a:off x="8618538" y="6423025"/>
            <a:ext cx="520700" cy="379413"/>
          </a:xfrm>
          <a:prstGeom prst="rect">
            <a:avLst/>
          </a:prstGeom>
          <a:noFill/>
          <a:ln w="19050">
            <a:noFill/>
            <a:prstDash val="sysDot"/>
            <a:bevel/>
            <a:headEnd/>
            <a:tailEnd/>
          </a:ln>
          <a:effectLst/>
        </p:spPr>
        <p:txBody>
          <a:bodyPr vert="horz" wrap="square" lIns="91440" tIns="45720" rIns="91440" bIns="45720" numCol="1" anchor="t" anchorCtr="0" compatLnSpc="1">
            <a:prstTxWarp prst="textNoShape">
              <a:avLst/>
            </a:prstTxWarp>
          </a:bodyPr>
          <a:lstStyle>
            <a:lvl1pPr algn="ctr">
              <a:spcBef>
                <a:spcPct val="0"/>
              </a:spcBef>
              <a:buFontTx/>
              <a:buNone/>
              <a:defRPr sz="1200">
                <a:solidFill>
                  <a:srgbClr val="002060"/>
                </a:solidFill>
              </a:defRPr>
            </a:lvl1pPr>
          </a:lstStyle>
          <a:p>
            <a:pPr fontAlgn="base">
              <a:spcAft>
                <a:spcPct val="0"/>
              </a:spcAft>
              <a:defRPr/>
            </a:pPr>
            <a:fld id="{2378B25E-053D-4AA2-A71D-1D9F2F8C0927}" type="slidenum">
              <a:rPr lang="en-US"/>
              <a:pPr fontAlgn="base">
                <a:spcAft>
                  <a:spcPct val="0"/>
                </a:spcAft>
                <a:defRPr/>
              </a:pPr>
              <a:t>‹#›</a:t>
            </a:fld>
            <a:endParaRPr lang="en-US" dirty="0"/>
          </a:p>
        </p:txBody>
      </p:sp>
      <p:sp>
        <p:nvSpPr>
          <p:cNvPr id="5" name="Footer Placeholder 4"/>
          <p:cNvSpPr>
            <a:spLocks noGrp="1"/>
          </p:cNvSpPr>
          <p:nvPr>
            <p:ph type="ftr" sz="quarter" idx="3"/>
          </p:nvPr>
        </p:nvSpPr>
        <p:spPr>
          <a:xfrm>
            <a:off x="0" y="6359857"/>
            <a:ext cx="8605838" cy="498143"/>
          </a:xfrm>
          <a:prstGeom prst="rect">
            <a:avLst/>
          </a:prstGeom>
          <a:noFill/>
        </p:spPr>
        <p:txBody>
          <a:bodyPr vert="horz" lIns="91440" tIns="45720" rIns="91440" bIns="45720" rtlCol="0" anchor="ctr"/>
          <a:lstStyle>
            <a:lvl1pPr algn="l">
              <a:buFontTx/>
              <a:buNone/>
              <a:defRPr sz="1000">
                <a:solidFill>
                  <a:schemeClr val="tx1"/>
                </a:solidFill>
                <a:cs typeface="Arial" pitchFamily="34" charset="0"/>
              </a:defRPr>
            </a:lvl1pPr>
          </a:lstStyle>
          <a:p>
            <a:pPr fontAlgn="base">
              <a:spcBef>
                <a:spcPct val="20000"/>
              </a:spcBef>
              <a:spcAft>
                <a:spcPct val="0"/>
              </a:spcAft>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2024080141"/>
      </p:ext>
    </p:extLst>
  </p:cSld>
  <p:clrMap bg1="lt1" tx1="dk1" bg2="lt2" tx2="dk2" accent1="accent1" accent2="accent2" accent3="accent3" accent4="accent4" accent5="accent5" accent6="accent6" hlink="hlink" folHlink="folHlink"/>
  <p:sldLayoutIdLst>
    <p:sldLayoutId id="2147483664" r:id="rId1"/>
    <p:sldLayoutId id="2147483674" r:id="rId2"/>
    <p:sldLayoutId id="2147483684" r:id="rId3"/>
  </p:sldLayoutIdLst>
  <p:transition/>
  <p:timing>
    <p:tnLst>
      <p:par>
        <p:cTn id="1" dur="indefinite" restart="never" nodeType="tmRoot"/>
      </p:par>
    </p:tnLst>
  </p:timing>
  <p:hf hdr="0" dt="0"/>
  <p:txStyles>
    <p:titleStyle>
      <a:lvl1pPr algn="ctr" rtl="0" eaLnBrk="0" fontAlgn="base" hangingPunct="0">
        <a:spcBef>
          <a:spcPct val="0"/>
        </a:spcBef>
        <a:spcAft>
          <a:spcPct val="0"/>
        </a:spcAft>
        <a:defRPr sz="4000">
          <a:solidFill>
            <a:srgbClr val="AE1221"/>
          </a:solidFill>
          <a:latin typeface="+mj-lt"/>
          <a:ea typeface="+mj-ea"/>
          <a:cs typeface="+mj-cs"/>
        </a:defRPr>
      </a:lvl1pPr>
      <a:lvl2pPr algn="ctr" rtl="0" eaLnBrk="0" fontAlgn="base" hangingPunct="0">
        <a:spcBef>
          <a:spcPct val="0"/>
        </a:spcBef>
        <a:spcAft>
          <a:spcPct val="0"/>
        </a:spcAft>
        <a:defRPr sz="4000">
          <a:solidFill>
            <a:srgbClr val="AE1221"/>
          </a:solidFill>
          <a:latin typeface="Arial" pitchFamily="34" charset="0"/>
        </a:defRPr>
      </a:lvl2pPr>
      <a:lvl3pPr algn="ctr" rtl="0" eaLnBrk="0" fontAlgn="base" hangingPunct="0">
        <a:spcBef>
          <a:spcPct val="0"/>
        </a:spcBef>
        <a:spcAft>
          <a:spcPct val="0"/>
        </a:spcAft>
        <a:defRPr sz="4000">
          <a:solidFill>
            <a:srgbClr val="AE1221"/>
          </a:solidFill>
          <a:latin typeface="Arial" pitchFamily="34" charset="0"/>
        </a:defRPr>
      </a:lvl3pPr>
      <a:lvl4pPr algn="ctr" rtl="0" eaLnBrk="0" fontAlgn="base" hangingPunct="0">
        <a:spcBef>
          <a:spcPct val="0"/>
        </a:spcBef>
        <a:spcAft>
          <a:spcPct val="0"/>
        </a:spcAft>
        <a:defRPr sz="4000">
          <a:solidFill>
            <a:srgbClr val="AE1221"/>
          </a:solidFill>
          <a:latin typeface="Arial" pitchFamily="34" charset="0"/>
        </a:defRPr>
      </a:lvl4pPr>
      <a:lvl5pPr algn="ctr" rtl="0" eaLnBrk="0" fontAlgn="base" hangingPunct="0">
        <a:spcBef>
          <a:spcPct val="0"/>
        </a:spcBef>
        <a:spcAft>
          <a:spcPct val="0"/>
        </a:spcAft>
        <a:defRPr sz="4000">
          <a:solidFill>
            <a:srgbClr val="AE1221"/>
          </a:solidFill>
          <a:latin typeface="Arial" pitchFamily="34" charset="0"/>
        </a:defRPr>
      </a:lvl5pPr>
      <a:lvl6pPr marL="457200" algn="ctr" rtl="0" fontAlgn="base">
        <a:spcBef>
          <a:spcPct val="0"/>
        </a:spcBef>
        <a:spcAft>
          <a:spcPct val="0"/>
        </a:spcAft>
        <a:defRPr sz="4000">
          <a:solidFill>
            <a:schemeClr val="accent2"/>
          </a:solidFill>
          <a:latin typeface="Arial" pitchFamily="34" charset="0"/>
        </a:defRPr>
      </a:lvl6pPr>
      <a:lvl7pPr marL="914400" algn="ctr" rtl="0" fontAlgn="base">
        <a:spcBef>
          <a:spcPct val="0"/>
        </a:spcBef>
        <a:spcAft>
          <a:spcPct val="0"/>
        </a:spcAft>
        <a:defRPr sz="4000">
          <a:solidFill>
            <a:schemeClr val="accent2"/>
          </a:solidFill>
          <a:latin typeface="Arial" pitchFamily="34" charset="0"/>
        </a:defRPr>
      </a:lvl7pPr>
      <a:lvl8pPr marL="1371600" algn="ctr" rtl="0" fontAlgn="base">
        <a:spcBef>
          <a:spcPct val="0"/>
        </a:spcBef>
        <a:spcAft>
          <a:spcPct val="0"/>
        </a:spcAft>
        <a:defRPr sz="4000">
          <a:solidFill>
            <a:schemeClr val="accent2"/>
          </a:solidFill>
          <a:latin typeface="Arial" pitchFamily="34" charset="0"/>
        </a:defRPr>
      </a:lvl8pPr>
      <a:lvl9pPr marL="1828800" algn="ctr" rtl="0" fontAlgn="base">
        <a:spcBef>
          <a:spcPct val="0"/>
        </a:spcBef>
        <a:spcAft>
          <a:spcPct val="0"/>
        </a:spcAft>
        <a:defRPr sz="4000">
          <a:solidFill>
            <a:schemeClr val="accent2"/>
          </a:solidFill>
          <a:latin typeface="Arial" pitchFamily="34" charset="0"/>
        </a:defRPr>
      </a:lvl9pPr>
    </p:titleStyle>
    <p:bodyStyle>
      <a:lvl1pPr marL="342900" indent="-342900" algn="l" rtl="0" eaLnBrk="0" fontAlgn="base" hangingPunct="0">
        <a:spcBef>
          <a:spcPct val="20000"/>
        </a:spcBef>
        <a:spcAft>
          <a:spcPct val="0"/>
        </a:spcAft>
        <a:buChar char="•"/>
        <a:defRPr sz="3400">
          <a:solidFill>
            <a:srgbClr val="005EA4"/>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3200">
          <a:solidFill>
            <a:schemeClr val="tx1"/>
          </a:solidFill>
          <a:latin typeface="+mn-lt"/>
        </a:defRPr>
      </a:lvl2pPr>
      <a:lvl3pPr marL="1143000" indent="-228600" algn="l" rtl="0" eaLnBrk="0" fontAlgn="base" hangingPunct="0">
        <a:spcBef>
          <a:spcPct val="20000"/>
        </a:spcBef>
        <a:spcAft>
          <a:spcPct val="0"/>
        </a:spcAft>
        <a:buSzPct val="90000"/>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2" name="Group 1"/>
          <p:cNvGrpSpPr/>
          <p:nvPr userDrawn="1"/>
        </p:nvGrpSpPr>
        <p:grpSpPr>
          <a:xfrm>
            <a:off x="0" y="1"/>
            <a:ext cx="9144000" cy="6542704"/>
            <a:chOff x="0" y="1"/>
            <a:chExt cx="9144000" cy="6542704"/>
          </a:xfrm>
        </p:grpSpPr>
        <p:pic>
          <p:nvPicPr>
            <p:cNvPr id="3074" name="Picture 13"/>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09550" y="487363"/>
              <a:ext cx="8591550" cy="56537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pic>
          <p:nvPicPr>
            <p:cNvPr id="3080" name="Picture 10"/>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801100" y="436563"/>
              <a:ext cx="342900" cy="6051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pic>
          <p:nvPicPr>
            <p:cNvPr id="3081" name="Picture 11"/>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0" y="6141067"/>
              <a:ext cx="9144000" cy="4016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pic>
          <p:nvPicPr>
            <p:cNvPr id="3075" name="Picture 12"/>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11328" y="1"/>
              <a:ext cx="247650" cy="65427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grpSp>
      <p:sp>
        <p:nvSpPr>
          <p:cNvPr id="3076" name="Rectangle 2"/>
          <p:cNvSpPr>
            <a:spLocks noGrp="1" noChangeAspect="1" noChangeArrowheads="1"/>
          </p:cNvSpPr>
          <p:nvPr>
            <p:ph type="title"/>
          </p:nvPr>
        </p:nvSpPr>
        <p:spPr bwMode="auto">
          <a:xfrm>
            <a:off x="209550" y="0"/>
            <a:ext cx="8770938"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Figure 1</a:t>
            </a:r>
          </a:p>
        </p:txBody>
      </p:sp>
      <p:sp>
        <p:nvSpPr>
          <p:cNvPr id="3077" name="Rectangle 3"/>
          <p:cNvSpPr>
            <a:spLocks noGrp="1" noChangeArrowheads="1"/>
          </p:cNvSpPr>
          <p:nvPr>
            <p:ph type="body" idx="1"/>
          </p:nvPr>
        </p:nvSpPr>
        <p:spPr bwMode="auto">
          <a:xfrm>
            <a:off x="414338" y="1600200"/>
            <a:ext cx="36576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Text</a:t>
            </a:r>
          </a:p>
        </p:txBody>
      </p:sp>
      <p:sp>
        <p:nvSpPr>
          <p:cNvPr id="185357" name="Rectangle 13"/>
          <p:cNvSpPr>
            <a:spLocks noGrp="1" noChangeArrowheads="1"/>
          </p:cNvSpPr>
          <p:nvPr>
            <p:ph type="sldNum" sz="quarter" idx="4"/>
          </p:nvPr>
        </p:nvSpPr>
        <p:spPr bwMode="auto">
          <a:xfrm>
            <a:off x="8618538" y="6473825"/>
            <a:ext cx="520700" cy="379413"/>
          </a:xfrm>
          <a:prstGeom prst="rect">
            <a:avLst/>
          </a:prstGeom>
          <a:noFill/>
          <a:ln w="19050">
            <a:noFill/>
            <a:prstDash val="sysDash"/>
            <a:miter lim="800000"/>
            <a:headEnd/>
            <a:tailEnd/>
          </a:ln>
          <a:effectLst/>
        </p:spPr>
        <p:txBody>
          <a:bodyPr vert="horz" wrap="square" lIns="91440" tIns="45720" rIns="91440" bIns="45720" numCol="1" anchor="t" anchorCtr="0" compatLnSpc="1">
            <a:prstTxWarp prst="textNoShape">
              <a:avLst/>
            </a:prstTxWarp>
          </a:bodyPr>
          <a:lstStyle>
            <a:lvl1pPr algn="ctr">
              <a:spcBef>
                <a:spcPct val="0"/>
              </a:spcBef>
              <a:buFontTx/>
              <a:buNone/>
              <a:defRPr sz="1200">
                <a:solidFill>
                  <a:srgbClr val="002060"/>
                </a:solidFill>
              </a:defRPr>
            </a:lvl1pPr>
          </a:lstStyle>
          <a:p>
            <a:pPr fontAlgn="base">
              <a:spcAft>
                <a:spcPct val="0"/>
              </a:spcAft>
              <a:defRPr/>
            </a:pPr>
            <a:fld id="{5E12E99D-42F8-4B90-BC1F-2FD222301686}" type="slidenum">
              <a:rPr lang="en-US"/>
              <a:pPr fontAlgn="base">
                <a:spcAft>
                  <a:spcPct val="0"/>
                </a:spcAft>
                <a:defRPr/>
              </a:pPr>
              <a:t>‹#›</a:t>
            </a:fld>
            <a:endParaRPr lang="en-US" dirty="0"/>
          </a:p>
        </p:txBody>
      </p:sp>
      <p:sp>
        <p:nvSpPr>
          <p:cNvPr id="5" name="Footer Placeholder 4"/>
          <p:cNvSpPr>
            <a:spLocks noGrp="1"/>
          </p:cNvSpPr>
          <p:nvPr>
            <p:ph type="ftr" sz="quarter" idx="3"/>
          </p:nvPr>
        </p:nvSpPr>
        <p:spPr>
          <a:xfrm>
            <a:off x="0" y="6341886"/>
            <a:ext cx="8615363" cy="516114"/>
          </a:xfrm>
          <a:prstGeom prst="rect">
            <a:avLst/>
          </a:prstGeom>
        </p:spPr>
        <p:txBody>
          <a:bodyPr vert="horz" lIns="91440" tIns="45720" rIns="91440" bIns="45720" rtlCol="0" anchor="ctr"/>
          <a:lstStyle>
            <a:lvl1pPr algn="l">
              <a:buFontTx/>
              <a:buNone/>
              <a:defRPr sz="1000">
                <a:solidFill>
                  <a:schemeClr val="tx1"/>
                </a:solidFill>
                <a:cs typeface="Arial" pitchFamily="34" charset="0"/>
              </a:defRPr>
            </a:lvl1pPr>
          </a:lstStyle>
          <a:p>
            <a:pPr fontAlgn="base">
              <a:spcBef>
                <a:spcPct val="20000"/>
              </a:spcBef>
              <a:spcAft>
                <a:spcPct val="0"/>
              </a:spcAft>
              <a:defRPr/>
            </a:pPr>
            <a:r>
              <a:rPr lang="en-US" dirty="0"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grpSp>
        <p:nvGrpSpPr>
          <p:cNvPr id="11" name="Group 10"/>
          <p:cNvGrpSpPr/>
          <p:nvPr userDrawn="1"/>
        </p:nvGrpSpPr>
        <p:grpSpPr>
          <a:xfrm>
            <a:off x="90539" y="77773"/>
            <a:ext cx="8929618" cy="6297167"/>
            <a:chOff x="90539" y="77773"/>
            <a:chExt cx="8929618" cy="6297167"/>
          </a:xfrm>
        </p:grpSpPr>
        <p:grpSp>
          <p:nvGrpSpPr>
            <p:cNvPr id="12" name="Group 11"/>
            <p:cNvGrpSpPr/>
            <p:nvPr userDrawn="1"/>
          </p:nvGrpSpPr>
          <p:grpSpPr>
            <a:xfrm>
              <a:off x="90539" y="77773"/>
              <a:ext cx="2075718" cy="583326"/>
              <a:chOff x="90539" y="77773"/>
              <a:chExt cx="2075718" cy="583326"/>
            </a:xfrm>
          </p:grpSpPr>
          <p:cxnSp>
            <p:nvCxnSpPr>
              <p:cNvPr id="16" name="Straight Connector 15"/>
              <p:cNvCxnSpPr/>
              <p:nvPr userDrawn="1"/>
            </p:nvCxnSpPr>
            <p:spPr bwMode="auto">
              <a:xfrm>
                <a:off x="90539" y="536628"/>
                <a:ext cx="2075718" cy="0"/>
              </a:xfrm>
              <a:prstGeom prst="line">
                <a:avLst/>
              </a:prstGeom>
              <a:noFill/>
              <a:ln w="28575" cap="flat" cmpd="sng" algn="ctr">
                <a:solidFill>
                  <a:srgbClr val="074866"/>
                </a:solidFill>
                <a:prstDash val="solid"/>
                <a:round/>
                <a:headEnd type="none" w="med" len="med"/>
                <a:tailEnd type="none" w="med" len="med"/>
              </a:ln>
              <a:effectLst/>
            </p:spPr>
          </p:cxnSp>
          <p:cxnSp>
            <p:nvCxnSpPr>
              <p:cNvPr id="17" name="Straight Connector 16"/>
              <p:cNvCxnSpPr/>
              <p:nvPr userDrawn="1"/>
            </p:nvCxnSpPr>
            <p:spPr bwMode="auto">
              <a:xfrm flipV="1">
                <a:off x="202361" y="77773"/>
                <a:ext cx="0" cy="583326"/>
              </a:xfrm>
              <a:prstGeom prst="line">
                <a:avLst/>
              </a:prstGeom>
              <a:noFill/>
              <a:ln w="28575" cap="flat" cmpd="sng" algn="ctr">
                <a:solidFill>
                  <a:srgbClr val="074866"/>
                </a:solidFill>
                <a:prstDash val="solid"/>
                <a:round/>
                <a:headEnd type="none" w="med" len="med"/>
                <a:tailEnd type="none" w="med" len="med"/>
              </a:ln>
              <a:effectLst/>
            </p:spPr>
          </p:cxnSp>
        </p:grpSp>
        <p:grpSp>
          <p:nvGrpSpPr>
            <p:cNvPr id="13" name="Group 12"/>
            <p:cNvGrpSpPr/>
            <p:nvPr userDrawn="1"/>
          </p:nvGrpSpPr>
          <p:grpSpPr>
            <a:xfrm>
              <a:off x="8187163" y="6011640"/>
              <a:ext cx="832994" cy="363300"/>
              <a:chOff x="8187163" y="6011640"/>
              <a:chExt cx="832994" cy="363300"/>
            </a:xfrm>
          </p:grpSpPr>
          <p:cxnSp>
            <p:nvCxnSpPr>
              <p:cNvPr id="14" name="Straight Connector 13"/>
              <p:cNvCxnSpPr/>
              <p:nvPr userDrawn="1"/>
            </p:nvCxnSpPr>
            <p:spPr bwMode="auto">
              <a:xfrm>
                <a:off x="8187163" y="6292878"/>
                <a:ext cx="832994" cy="1"/>
              </a:xfrm>
              <a:prstGeom prst="line">
                <a:avLst/>
              </a:prstGeom>
              <a:noFill/>
              <a:ln w="28575" cap="flat" cmpd="sng" algn="ctr">
                <a:solidFill>
                  <a:srgbClr val="074866"/>
                </a:solidFill>
                <a:prstDash val="solid"/>
                <a:round/>
                <a:headEnd type="none" w="med" len="med"/>
                <a:tailEnd type="none" w="med" len="med"/>
              </a:ln>
              <a:effectLst/>
            </p:spPr>
          </p:cxnSp>
          <p:cxnSp>
            <p:nvCxnSpPr>
              <p:cNvPr id="15" name="Straight Connector 14"/>
              <p:cNvCxnSpPr/>
              <p:nvPr userDrawn="1"/>
            </p:nvCxnSpPr>
            <p:spPr bwMode="auto">
              <a:xfrm>
                <a:off x="8942003" y="6011640"/>
                <a:ext cx="0" cy="363300"/>
              </a:xfrm>
              <a:prstGeom prst="line">
                <a:avLst/>
              </a:prstGeom>
              <a:noFill/>
              <a:ln w="28575" cap="flat" cmpd="sng" algn="ctr">
                <a:solidFill>
                  <a:srgbClr val="074866"/>
                </a:solidFill>
                <a:prstDash val="solid"/>
                <a:round/>
                <a:headEnd type="none" w="med" len="med"/>
                <a:tailEnd type="none" w="med" len="med"/>
              </a:ln>
              <a:effectLst/>
            </p:spPr>
          </p:cxnSp>
        </p:grpSp>
      </p:grpSp>
    </p:spTree>
    <p:extLst>
      <p:ext uri="{BB962C8B-B14F-4D97-AF65-F5344CB8AC3E}">
        <p14:creationId xmlns:p14="http://schemas.microsoft.com/office/powerpoint/2010/main" val="3318089468"/>
      </p:ext>
    </p:extLst>
  </p:cSld>
  <p:clrMap bg1="lt1" tx1="dk1" bg2="lt2" tx2="dk2" accent1="accent1" accent2="accent2" accent3="accent3" accent4="accent4" accent5="accent5" accent6="accent6" hlink="hlink" folHlink="folHlink"/>
  <p:sldLayoutIdLst>
    <p:sldLayoutId id="2147483666" r:id="rId1"/>
  </p:sldLayoutIdLst>
  <p:timing>
    <p:tnLst>
      <p:par>
        <p:cTn id="1" dur="indefinite" restart="never" nodeType="tmRoot"/>
      </p:par>
    </p:tnLst>
  </p:timing>
  <p:hf hdr="0" dt="0"/>
  <p:txStyles>
    <p:titleStyle>
      <a:lvl1pPr algn="ctr" rtl="0" eaLnBrk="0" fontAlgn="base" hangingPunct="0">
        <a:spcBef>
          <a:spcPct val="0"/>
        </a:spcBef>
        <a:spcAft>
          <a:spcPct val="0"/>
        </a:spcAft>
        <a:defRPr sz="3300">
          <a:solidFill>
            <a:srgbClr val="0D0D0D"/>
          </a:solidFill>
          <a:latin typeface="+mj-lt"/>
          <a:ea typeface="+mj-ea"/>
          <a:cs typeface="+mj-cs"/>
        </a:defRPr>
      </a:lvl1pPr>
      <a:lvl2pPr algn="ctr" rtl="0" eaLnBrk="0" fontAlgn="base" hangingPunct="0">
        <a:spcBef>
          <a:spcPct val="0"/>
        </a:spcBef>
        <a:spcAft>
          <a:spcPct val="0"/>
        </a:spcAft>
        <a:defRPr sz="3300">
          <a:solidFill>
            <a:srgbClr val="0D0D0D"/>
          </a:solidFill>
          <a:latin typeface="Arial" pitchFamily="34" charset="0"/>
        </a:defRPr>
      </a:lvl2pPr>
      <a:lvl3pPr algn="ctr" rtl="0" eaLnBrk="0" fontAlgn="base" hangingPunct="0">
        <a:spcBef>
          <a:spcPct val="0"/>
        </a:spcBef>
        <a:spcAft>
          <a:spcPct val="0"/>
        </a:spcAft>
        <a:defRPr sz="3300">
          <a:solidFill>
            <a:srgbClr val="0D0D0D"/>
          </a:solidFill>
          <a:latin typeface="Arial" pitchFamily="34" charset="0"/>
        </a:defRPr>
      </a:lvl3pPr>
      <a:lvl4pPr algn="ctr" rtl="0" eaLnBrk="0" fontAlgn="base" hangingPunct="0">
        <a:spcBef>
          <a:spcPct val="0"/>
        </a:spcBef>
        <a:spcAft>
          <a:spcPct val="0"/>
        </a:spcAft>
        <a:defRPr sz="3300">
          <a:solidFill>
            <a:srgbClr val="0D0D0D"/>
          </a:solidFill>
          <a:latin typeface="Arial" pitchFamily="34" charset="0"/>
        </a:defRPr>
      </a:lvl4pPr>
      <a:lvl5pPr algn="ctr" rtl="0" eaLnBrk="0" fontAlgn="base" hangingPunct="0">
        <a:spcBef>
          <a:spcPct val="0"/>
        </a:spcBef>
        <a:spcAft>
          <a:spcPct val="0"/>
        </a:spcAft>
        <a:defRPr sz="3300">
          <a:solidFill>
            <a:srgbClr val="0D0D0D"/>
          </a:solidFill>
          <a:latin typeface="Arial" pitchFamily="34" charset="0"/>
        </a:defRPr>
      </a:lvl5pPr>
      <a:lvl6pPr marL="457200" algn="l" rtl="0" fontAlgn="base">
        <a:spcBef>
          <a:spcPct val="0"/>
        </a:spcBef>
        <a:spcAft>
          <a:spcPct val="0"/>
        </a:spcAft>
        <a:defRPr sz="3400">
          <a:solidFill>
            <a:srgbClr val="660066"/>
          </a:solidFill>
          <a:latin typeface="Arial" pitchFamily="34" charset="0"/>
        </a:defRPr>
      </a:lvl6pPr>
      <a:lvl7pPr marL="914400" algn="l" rtl="0" fontAlgn="base">
        <a:spcBef>
          <a:spcPct val="0"/>
        </a:spcBef>
        <a:spcAft>
          <a:spcPct val="0"/>
        </a:spcAft>
        <a:defRPr sz="3400">
          <a:solidFill>
            <a:srgbClr val="660066"/>
          </a:solidFill>
          <a:latin typeface="Arial" pitchFamily="34" charset="0"/>
        </a:defRPr>
      </a:lvl7pPr>
      <a:lvl8pPr marL="1371600" algn="l" rtl="0" fontAlgn="base">
        <a:spcBef>
          <a:spcPct val="0"/>
        </a:spcBef>
        <a:spcAft>
          <a:spcPct val="0"/>
        </a:spcAft>
        <a:defRPr sz="3400">
          <a:solidFill>
            <a:srgbClr val="660066"/>
          </a:solidFill>
          <a:latin typeface="Arial" pitchFamily="34" charset="0"/>
        </a:defRPr>
      </a:lvl8pPr>
      <a:lvl9pPr marL="1828800" algn="l" rtl="0" fontAlgn="base">
        <a:spcBef>
          <a:spcPct val="0"/>
        </a:spcBef>
        <a:spcAft>
          <a:spcPct val="0"/>
        </a:spcAft>
        <a:defRPr sz="3400">
          <a:solidFill>
            <a:srgbClr val="660066"/>
          </a:solidFill>
          <a:latin typeface="Arial" pitchFamily="34" charset="0"/>
        </a:defRPr>
      </a:lvl9pPr>
    </p:titleStyle>
    <p:bodyStyle>
      <a:lvl1pPr marL="342900" indent="-342900" algn="l" rtl="0" eaLnBrk="0" fontAlgn="base" hangingPunct="0">
        <a:spcBef>
          <a:spcPct val="20000"/>
        </a:spcBef>
        <a:spcAft>
          <a:spcPct val="0"/>
        </a:spcAft>
        <a:defRPr>
          <a:solidFill>
            <a:schemeClr val="tx1"/>
          </a:solidFill>
          <a:latin typeface="+mn-lt"/>
          <a:ea typeface="+mn-ea"/>
          <a:cs typeface="+mn-cs"/>
        </a:defRPr>
      </a:lvl1pPr>
      <a:lvl2pPr marL="742950" indent="-285750" algn="l" rtl="0" eaLnBrk="0" fontAlgn="base" hangingPunct="0">
        <a:spcBef>
          <a:spcPct val="20000"/>
        </a:spcBef>
        <a:spcAft>
          <a:spcPct val="0"/>
        </a:spcAft>
        <a:defRPr>
          <a:solidFill>
            <a:schemeClr val="tx1"/>
          </a:solidFill>
          <a:latin typeface="+mn-lt"/>
        </a:defRPr>
      </a:lvl2pPr>
      <a:lvl3pPr marL="1143000" indent="-228600" algn="l" rtl="0" eaLnBrk="0" fontAlgn="base" hangingPunct="0">
        <a:spcBef>
          <a:spcPct val="20000"/>
        </a:spcBef>
        <a:spcAft>
          <a:spcPct val="0"/>
        </a:spcAft>
        <a:defRPr>
          <a:solidFill>
            <a:schemeClr val="tx1"/>
          </a:solidFill>
          <a:latin typeface="+mn-lt"/>
        </a:defRPr>
      </a:lvl3pPr>
      <a:lvl4pPr marL="1600200" indent="-228600" algn="l" rtl="0" eaLnBrk="0" fontAlgn="base" hangingPunct="0">
        <a:spcBef>
          <a:spcPct val="20000"/>
        </a:spcBef>
        <a:spcAft>
          <a:spcPct val="0"/>
        </a:spcAft>
        <a:defRPr>
          <a:solidFill>
            <a:schemeClr val="tx1"/>
          </a:solidFill>
          <a:latin typeface="+mn-lt"/>
        </a:defRPr>
      </a:lvl4pPr>
      <a:lvl5pPr marL="2057400" indent="-228600" algn="l" rtl="0" eaLnBrk="0" fontAlgn="base" hangingPunct="0">
        <a:spcBef>
          <a:spcPct val="20000"/>
        </a:spcBef>
        <a:spcAft>
          <a:spcPct val="0"/>
        </a:spcAft>
        <a:defRPr>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6" name="Rectangle 2"/>
          <p:cNvSpPr>
            <a:spLocks noGrp="1" noChangeAspect="1" noChangeArrowheads="1"/>
          </p:cNvSpPr>
          <p:nvPr userDrawn="1">
            <p:ph type="title"/>
          </p:nvPr>
        </p:nvSpPr>
        <p:spPr bwMode="auto">
          <a:xfrm>
            <a:off x="209550" y="0"/>
            <a:ext cx="8770938"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smtClean="0"/>
              <a:t>Table 1</a:t>
            </a:r>
          </a:p>
        </p:txBody>
      </p:sp>
      <p:sp>
        <p:nvSpPr>
          <p:cNvPr id="3077" name="Rectangle 3"/>
          <p:cNvSpPr>
            <a:spLocks noGrp="1" noChangeArrowheads="1"/>
          </p:cNvSpPr>
          <p:nvPr userDrawn="1">
            <p:ph type="body" idx="1"/>
          </p:nvPr>
        </p:nvSpPr>
        <p:spPr bwMode="auto">
          <a:xfrm>
            <a:off x="414338" y="1600200"/>
            <a:ext cx="36576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Text</a:t>
            </a:r>
          </a:p>
        </p:txBody>
      </p:sp>
      <p:sp>
        <p:nvSpPr>
          <p:cNvPr id="185357" name="Rectangle 13"/>
          <p:cNvSpPr>
            <a:spLocks noGrp="1" noChangeArrowheads="1"/>
          </p:cNvSpPr>
          <p:nvPr userDrawn="1">
            <p:ph type="sldNum" sz="quarter" idx="4"/>
          </p:nvPr>
        </p:nvSpPr>
        <p:spPr bwMode="auto">
          <a:xfrm>
            <a:off x="8618538" y="6473825"/>
            <a:ext cx="520700" cy="379413"/>
          </a:xfrm>
          <a:prstGeom prst="rect">
            <a:avLst/>
          </a:prstGeom>
          <a:noFill/>
          <a:ln w="19050">
            <a:noFill/>
            <a:prstDash val="sysDash"/>
            <a:miter lim="800000"/>
            <a:headEnd/>
            <a:tailEnd/>
          </a:ln>
          <a:effectLst/>
        </p:spPr>
        <p:txBody>
          <a:bodyPr vert="horz" wrap="square" lIns="91440" tIns="45720" rIns="91440" bIns="45720" numCol="1" anchor="t" anchorCtr="0" compatLnSpc="1">
            <a:prstTxWarp prst="textNoShape">
              <a:avLst/>
            </a:prstTxWarp>
          </a:bodyPr>
          <a:lstStyle>
            <a:lvl1pPr algn="ctr">
              <a:spcBef>
                <a:spcPct val="0"/>
              </a:spcBef>
              <a:buFontTx/>
              <a:buNone/>
              <a:defRPr sz="1200">
                <a:solidFill>
                  <a:srgbClr val="002060"/>
                </a:solidFill>
              </a:defRPr>
            </a:lvl1pPr>
          </a:lstStyle>
          <a:p>
            <a:pPr fontAlgn="base">
              <a:spcAft>
                <a:spcPct val="0"/>
              </a:spcAft>
              <a:defRPr/>
            </a:pPr>
            <a:fld id="{5E12E99D-42F8-4B90-BC1F-2FD222301686}" type="slidenum">
              <a:rPr lang="en-US"/>
              <a:pPr fontAlgn="base">
                <a:spcAft>
                  <a:spcPct val="0"/>
                </a:spcAft>
                <a:defRPr/>
              </a:pPr>
              <a:t>‹#›</a:t>
            </a:fld>
            <a:endParaRPr lang="en-US" dirty="0"/>
          </a:p>
        </p:txBody>
      </p:sp>
      <p:grpSp>
        <p:nvGrpSpPr>
          <p:cNvPr id="4" name="Group 3"/>
          <p:cNvGrpSpPr/>
          <p:nvPr userDrawn="1"/>
        </p:nvGrpSpPr>
        <p:grpSpPr>
          <a:xfrm>
            <a:off x="-1" y="0"/>
            <a:ext cx="9144001" cy="6568831"/>
            <a:chOff x="-1" y="0"/>
            <a:chExt cx="9144001" cy="6568831"/>
          </a:xfrm>
        </p:grpSpPr>
        <p:pic>
          <p:nvPicPr>
            <p:cNvPr id="23555" name="Picture 3"/>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915400" y="418246"/>
              <a:ext cx="228600" cy="60690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pic>
        <p:grpSp>
          <p:nvGrpSpPr>
            <p:cNvPr id="3" name="Group 2"/>
            <p:cNvGrpSpPr/>
            <p:nvPr userDrawn="1"/>
          </p:nvGrpSpPr>
          <p:grpSpPr>
            <a:xfrm>
              <a:off x="-1" y="0"/>
              <a:ext cx="9108746" cy="6568831"/>
              <a:chOff x="-1" y="0"/>
              <a:chExt cx="9108746" cy="6568831"/>
            </a:xfrm>
          </p:grpSpPr>
          <p:pic>
            <p:nvPicPr>
              <p:cNvPr id="23556" name="Picture 4"/>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1" y="0"/>
                <a:ext cx="310551" cy="65688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pic>
          <p:pic>
            <p:nvPicPr>
              <p:cNvPr id="23557" name="Picture 5"/>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93785" y="6213232"/>
                <a:ext cx="9014960" cy="2789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pic>
        </p:grpSp>
        <p:pic>
          <p:nvPicPr>
            <p:cNvPr id="23554" name="Picture 2"/>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209551" y="457975"/>
              <a:ext cx="8705849" cy="58606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pic>
      </p:grpSp>
      <p:grpSp>
        <p:nvGrpSpPr>
          <p:cNvPr id="17" name="Group 16"/>
          <p:cNvGrpSpPr/>
          <p:nvPr userDrawn="1"/>
        </p:nvGrpSpPr>
        <p:grpSpPr>
          <a:xfrm>
            <a:off x="124529" y="47182"/>
            <a:ext cx="8918525" cy="6330053"/>
            <a:chOff x="124529" y="47182"/>
            <a:chExt cx="8918525" cy="6330053"/>
          </a:xfrm>
        </p:grpSpPr>
        <p:grpSp>
          <p:nvGrpSpPr>
            <p:cNvPr id="16" name="Group 15"/>
            <p:cNvGrpSpPr/>
            <p:nvPr userDrawn="1"/>
          </p:nvGrpSpPr>
          <p:grpSpPr>
            <a:xfrm>
              <a:off x="124529" y="47182"/>
              <a:ext cx="1704271" cy="583326"/>
              <a:chOff x="124529" y="47182"/>
              <a:chExt cx="1704271" cy="583326"/>
            </a:xfrm>
          </p:grpSpPr>
          <p:cxnSp>
            <p:nvCxnSpPr>
              <p:cNvPr id="7" name="Straight Connector 6"/>
              <p:cNvCxnSpPr/>
              <p:nvPr userDrawn="1"/>
            </p:nvCxnSpPr>
            <p:spPr bwMode="auto">
              <a:xfrm>
                <a:off x="124529" y="506037"/>
                <a:ext cx="1704271" cy="0"/>
              </a:xfrm>
              <a:prstGeom prst="line">
                <a:avLst/>
              </a:prstGeom>
              <a:noFill/>
              <a:ln w="28575" cap="flat" cmpd="sng" algn="ctr">
                <a:solidFill>
                  <a:srgbClr val="E71303"/>
                </a:solidFill>
                <a:prstDash val="solid"/>
                <a:round/>
                <a:headEnd type="none" w="med" len="med"/>
                <a:tailEnd type="none" w="med" len="med"/>
              </a:ln>
              <a:effectLst/>
            </p:spPr>
          </p:cxnSp>
          <p:cxnSp>
            <p:nvCxnSpPr>
              <p:cNvPr id="24" name="Straight Connector 23"/>
              <p:cNvCxnSpPr/>
              <p:nvPr userDrawn="1"/>
            </p:nvCxnSpPr>
            <p:spPr bwMode="auto">
              <a:xfrm flipV="1">
                <a:off x="236351" y="47182"/>
                <a:ext cx="0" cy="583326"/>
              </a:xfrm>
              <a:prstGeom prst="line">
                <a:avLst/>
              </a:prstGeom>
              <a:noFill/>
              <a:ln w="28575" cap="flat" cmpd="sng" algn="ctr">
                <a:solidFill>
                  <a:srgbClr val="E71303"/>
                </a:solidFill>
                <a:prstDash val="solid"/>
                <a:round/>
                <a:headEnd type="none" w="med" len="med"/>
                <a:tailEnd type="none" w="med" len="med"/>
              </a:ln>
              <a:effectLst/>
            </p:spPr>
          </p:cxnSp>
        </p:grpSp>
        <p:grpSp>
          <p:nvGrpSpPr>
            <p:cNvPr id="15" name="Group 14"/>
            <p:cNvGrpSpPr/>
            <p:nvPr userDrawn="1"/>
          </p:nvGrpSpPr>
          <p:grpSpPr>
            <a:xfrm>
              <a:off x="8210060" y="6013935"/>
              <a:ext cx="832994" cy="363300"/>
              <a:chOff x="8210060" y="6013935"/>
              <a:chExt cx="832994" cy="363300"/>
            </a:xfrm>
          </p:grpSpPr>
          <p:cxnSp>
            <p:nvCxnSpPr>
              <p:cNvPr id="22" name="Straight Connector 21"/>
              <p:cNvCxnSpPr/>
              <p:nvPr userDrawn="1"/>
            </p:nvCxnSpPr>
            <p:spPr bwMode="auto">
              <a:xfrm>
                <a:off x="8210060" y="6295173"/>
                <a:ext cx="832994" cy="1"/>
              </a:xfrm>
              <a:prstGeom prst="line">
                <a:avLst/>
              </a:prstGeom>
              <a:noFill/>
              <a:ln w="28575" cap="flat" cmpd="sng" algn="ctr">
                <a:solidFill>
                  <a:srgbClr val="E71303"/>
                </a:solidFill>
                <a:prstDash val="solid"/>
                <a:round/>
                <a:headEnd type="none" w="med" len="med"/>
                <a:tailEnd type="none" w="med" len="med"/>
              </a:ln>
              <a:effectLst/>
            </p:spPr>
          </p:cxnSp>
          <p:cxnSp>
            <p:nvCxnSpPr>
              <p:cNvPr id="27" name="Straight Connector 26"/>
              <p:cNvCxnSpPr/>
              <p:nvPr userDrawn="1"/>
            </p:nvCxnSpPr>
            <p:spPr bwMode="auto">
              <a:xfrm>
                <a:off x="8964900" y="6013935"/>
                <a:ext cx="0" cy="363300"/>
              </a:xfrm>
              <a:prstGeom prst="line">
                <a:avLst/>
              </a:prstGeom>
              <a:noFill/>
              <a:ln w="28575" cap="flat" cmpd="sng" algn="ctr">
                <a:solidFill>
                  <a:srgbClr val="E71303"/>
                </a:solidFill>
                <a:prstDash val="solid"/>
                <a:round/>
                <a:headEnd type="none" w="med" len="med"/>
                <a:tailEnd type="none" w="med" len="med"/>
              </a:ln>
              <a:effectLst/>
            </p:spPr>
          </p:cxnSp>
        </p:grpSp>
      </p:grpSp>
      <p:sp>
        <p:nvSpPr>
          <p:cNvPr id="5" name="Footer Placeholder 4"/>
          <p:cNvSpPr>
            <a:spLocks noGrp="1"/>
          </p:cNvSpPr>
          <p:nvPr userDrawn="1">
            <p:ph type="ftr" sz="quarter" idx="3"/>
          </p:nvPr>
        </p:nvSpPr>
        <p:spPr>
          <a:xfrm>
            <a:off x="0" y="6352697"/>
            <a:ext cx="8615363" cy="505303"/>
          </a:xfrm>
          <a:prstGeom prst="rect">
            <a:avLst/>
          </a:prstGeom>
        </p:spPr>
        <p:txBody>
          <a:bodyPr vert="horz" lIns="91440" tIns="45720" rIns="91440" bIns="45720" rtlCol="0" anchor="ctr"/>
          <a:lstStyle>
            <a:lvl1pPr algn="l">
              <a:buFontTx/>
              <a:buNone/>
              <a:defRPr sz="1000">
                <a:solidFill>
                  <a:schemeClr val="tx1"/>
                </a:solidFill>
                <a:cs typeface="Arial" pitchFamily="34" charset="0"/>
              </a:defRPr>
            </a:lvl1pPr>
          </a:lstStyle>
          <a:p>
            <a:pPr fontAlgn="base">
              <a:spcBef>
                <a:spcPct val="20000"/>
              </a:spcBef>
              <a:spcAft>
                <a:spcPct val="0"/>
              </a:spcAft>
              <a:defRPr/>
            </a:pPr>
            <a:r>
              <a:rPr lang="en-US" dirty="0"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1738036896"/>
      </p:ext>
    </p:extLst>
  </p:cSld>
  <p:clrMap bg1="lt1" tx1="dk1" bg2="lt2" tx2="dk2" accent1="accent1" accent2="accent2" accent3="accent3" accent4="accent4" accent5="accent5" accent6="accent6" hlink="hlink" folHlink="folHlink"/>
  <p:sldLayoutIdLst>
    <p:sldLayoutId id="2147483669" r:id="rId1"/>
  </p:sldLayoutIdLst>
  <p:timing>
    <p:tnLst>
      <p:par>
        <p:cTn id="1" dur="indefinite" restart="never" nodeType="tmRoot"/>
      </p:par>
    </p:tnLst>
  </p:timing>
  <p:hf hdr="0" dt="0"/>
  <p:txStyles>
    <p:titleStyle>
      <a:lvl1pPr algn="ctr" rtl="0" eaLnBrk="0" fontAlgn="base" hangingPunct="0">
        <a:spcBef>
          <a:spcPct val="0"/>
        </a:spcBef>
        <a:spcAft>
          <a:spcPct val="0"/>
        </a:spcAft>
        <a:defRPr sz="3300">
          <a:solidFill>
            <a:srgbClr val="0D0D0D"/>
          </a:solidFill>
          <a:latin typeface="+mj-lt"/>
          <a:ea typeface="+mj-ea"/>
          <a:cs typeface="+mj-cs"/>
        </a:defRPr>
      </a:lvl1pPr>
      <a:lvl2pPr algn="ctr" rtl="0" eaLnBrk="0" fontAlgn="base" hangingPunct="0">
        <a:spcBef>
          <a:spcPct val="0"/>
        </a:spcBef>
        <a:spcAft>
          <a:spcPct val="0"/>
        </a:spcAft>
        <a:defRPr sz="3300">
          <a:solidFill>
            <a:srgbClr val="0D0D0D"/>
          </a:solidFill>
          <a:latin typeface="Arial" pitchFamily="34" charset="0"/>
        </a:defRPr>
      </a:lvl2pPr>
      <a:lvl3pPr algn="ctr" rtl="0" eaLnBrk="0" fontAlgn="base" hangingPunct="0">
        <a:spcBef>
          <a:spcPct val="0"/>
        </a:spcBef>
        <a:spcAft>
          <a:spcPct val="0"/>
        </a:spcAft>
        <a:defRPr sz="3300">
          <a:solidFill>
            <a:srgbClr val="0D0D0D"/>
          </a:solidFill>
          <a:latin typeface="Arial" pitchFamily="34" charset="0"/>
        </a:defRPr>
      </a:lvl3pPr>
      <a:lvl4pPr algn="ctr" rtl="0" eaLnBrk="0" fontAlgn="base" hangingPunct="0">
        <a:spcBef>
          <a:spcPct val="0"/>
        </a:spcBef>
        <a:spcAft>
          <a:spcPct val="0"/>
        </a:spcAft>
        <a:defRPr sz="3300">
          <a:solidFill>
            <a:srgbClr val="0D0D0D"/>
          </a:solidFill>
          <a:latin typeface="Arial" pitchFamily="34" charset="0"/>
        </a:defRPr>
      </a:lvl4pPr>
      <a:lvl5pPr algn="ctr" rtl="0" eaLnBrk="0" fontAlgn="base" hangingPunct="0">
        <a:spcBef>
          <a:spcPct val="0"/>
        </a:spcBef>
        <a:spcAft>
          <a:spcPct val="0"/>
        </a:spcAft>
        <a:defRPr sz="3300">
          <a:solidFill>
            <a:srgbClr val="0D0D0D"/>
          </a:solidFill>
          <a:latin typeface="Arial" pitchFamily="34" charset="0"/>
        </a:defRPr>
      </a:lvl5pPr>
      <a:lvl6pPr marL="457200" algn="l" rtl="0" fontAlgn="base">
        <a:spcBef>
          <a:spcPct val="0"/>
        </a:spcBef>
        <a:spcAft>
          <a:spcPct val="0"/>
        </a:spcAft>
        <a:defRPr sz="3400">
          <a:solidFill>
            <a:srgbClr val="660066"/>
          </a:solidFill>
          <a:latin typeface="Arial" pitchFamily="34" charset="0"/>
        </a:defRPr>
      </a:lvl6pPr>
      <a:lvl7pPr marL="914400" algn="l" rtl="0" fontAlgn="base">
        <a:spcBef>
          <a:spcPct val="0"/>
        </a:spcBef>
        <a:spcAft>
          <a:spcPct val="0"/>
        </a:spcAft>
        <a:defRPr sz="3400">
          <a:solidFill>
            <a:srgbClr val="660066"/>
          </a:solidFill>
          <a:latin typeface="Arial" pitchFamily="34" charset="0"/>
        </a:defRPr>
      </a:lvl7pPr>
      <a:lvl8pPr marL="1371600" algn="l" rtl="0" fontAlgn="base">
        <a:spcBef>
          <a:spcPct val="0"/>
        </a:spcBef>
        <a:spcAft>
          <a:spcPct val="0"/>
        </a:spcAft>
        <a:defRPr sz="3400">
          <a:solidFill>
            <a:srgbClr val="660066"/>
          </a:solidFill>
          <a:latin typeface="Arial" pitchFamily="34" charset="0"/>
        </a:defRPr>
      </a:lvl8pPr>
      <a:lvl9pPr marL="1828800" algn="l" rtl="0" fontAlgn="base">
        <a:spcBef>
          <a:spcPct val="0"/>
        </a:spcBef>
        <a:spcAft>
          <a:spcPct val="0"/>
        </a:spcAft>
        <a:defRPr sz="3400">
          <a:solidFill>
            <a:srgbClr val="660066"/>
          </a:solidFill>
          <a:latin typeface="Arial" pitchFamily="34" charset="0"/>
        </a:defRPr>
      </a:lvl9pPr>
    </p:titleStyle>
    <p:bodyStyle>
      <a:lvl1pPr marL="342900" indent="-342900" algn="l" rtl="0" eaLnBrk="0" fontAlgn="base" hangingPunct="0">
        <a:spcBef>
          <a:spcPct val="20000"/>
        </a:spcBef>
        <a:spcAft>
          <a:spcPct val="0"/>
        </a:spcAft>
        <a:defRPr>
          <a:solidFill>
            <a:schemeClr val="tx1"/>
          </a:solidFill>
          <a:latin typeface="+mn-lt"/>
          <a:ea typeface="+mn-ea"/>
          <a:cs typeface="+mn-cs"/>
        </a:defRPr>
      </a:lvl1pPr>
      <a:lvl2pPr marL="742950" indent="-285750" algn="l" rtl="0" eaLnBrk="0" fontAlgn="base" hangingPunct="0">
        <a:spcBef>
          <a:spcPct val="20000"/>
        </a:spcBef>
        <a:spcAft>
          <a:spcPct val="0"/>
        </a:spcAft>
        <a:defRPr>
          <a:solidFill>
            <a:schemeClr val="tx1"/>
          </a:solidFill>
          <a:latin typeface="+mn-lt"/>
        </a:defRPr>
      </a:lvl2pPr>
      <a:lvl3pPr marL="1143000" indent="-228600" algn="l" rtl="0" eaLnBrk="0" fontAlgn="base" hangingPunct="0">
        <a:spcBef>
          <a:spcPct val="20000"/>
        </a:spcBef>
        <a:spcAft>
          <a:spcPct val="0"/>
        </a:spcAft>
        <a:defRPr>
          <a:solidFill>
            <a:schemeClr val="tx1"/>
          </a:solidFill>
          <a:latin typeface="+mn-lt"/>
        </a:defRPr>
      </a:lvl3pPr>
      <a:lvl4pPr marL="1600200" indent="-228600" algn="l" rtl="0" eaLnBrk="0" fontAlgn="base" hangingPunct="0">
        <a:spcBef>
          <a:spcPct val="20000"/>
        </a:spcBef>
        <a:spcAft>
          <a:spcPct val="0"/>
        </a:spcAft>
        <a:defRPr>
          <a:solidFill>
            <a:schemeClr val="tx1"/>
          </a:solidFill>
          <a:latin typeface="+mn-lt"/>
        </a:defRPr>
      </a:lvl4pPr>
      <a:lvl5pPr marL="2057400" indent="-228600" algn="l" rtl="0" eaLnBrk="0" fontAlgn="base" hangingPunct="0">
        <a:spcBef>
          <a:spcPct val="20000"/>
        </a:spcBef>
        <a:spcAft>
          <a:spcPct val="0"/>
        </a:spcAft>
        <a:defRPr>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1" name="Picture 10"/>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rot="16200000">
            <a:off x="-2647949" y="3409951"/>
            <a:ext cx="5638800" cy="190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
        <p:nvSpPr>
          <p:cNvPr id="2053" name="Rectangle 3"/>
          <p:cNvSpPr>
            <a:spLocks noGrp="1" noChangeAspect="1" noChangeArrowheads="1"/>
          </p:cNvSpPr>
          <p:nvPr>
            <p:ph type="title"/>
          </p:nvPr>
        </p:nvSpPr>
        <p:spPr bwMode="auto">
          <a:xfrm>
            <a:off x="76201" y="77788"/>
            <a:ext cx="9067800" cy="608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1440" tIns="45720" rIns="91440" bIns="45720" numCol="1" anchor="ctr" anchorCtr="0" compatLnSpc="1">
            <a:prstTxWarp prst="textNoShape">
              <a:avLst/>
            </a:prstTxWarp>
          </a:bodyPr>
          <a:lstStyle/>
          <a:p>
            <a:pPr lvl="0"/>
            <a:r>
              <a:rPr lang="en-US" altLang="en-US" dirty="0" smtClean="0"/>
              <a:t>Name </a:t>
            </a:r>
            <a:r>
              <a:rPr lang="en-US" altLang="en-US" dirty="0" err="1" smtClean="0"/>
              <a:t>fgchmvb</a:t>
            </a:r>
            <a:r>
              <a:rPr lang="en-US" altLang="en-US" dirty="0" smtClean="0"/>
              <a:t> </a:t>
            </a:r>
          </a:p>
        </p:txBody>
      </p:sp>
      <p:sp>
        <p:nvSpPr>
          <p:cNvPr id="37898" name="Rectangle 10"/>
          <p:cNvSpPr>
            <a:spLocks noGrp="1" noChangeArrowheads="1"/>
          </p:cNvSpPr>
          <p:nvPr>
            <p:ph type="sldNum" sz="quarter" idx="4"/>
          </p:nvPr>
        </p:nvSpPr>
        <p:spPr bwMode="auto">
          <a:xfrm>
            <a:off x="8618538" y="6470650"/>
            <a:ext cx="520700" cy="379413"/>
          </a:xfrm>
          <a:prstGeom prst="rect">
            <a:avLst/>
          </a:prstGeom>
          <a:noFill/>
          <a:ln w="19050">
            <a:noFill/>
            <a:prstDash val="sysDot"/>
            <a:bevel/>
            <a:headEnd/>
            <a:tailEnd/>
          </a:ln>
          <a:effectLst/>
        </p:spPr>
        <p:txBody>
          <a:bodyPr vert="horz" wrap="square" lIns="91440" tIns="45720" rIns="91440" bIns="45720" numCol="1" anchor="t" anchorCtr="0" compatLnSpc="1">
            <a:prstTxWarp prst="textNoShape">
              <a:avLst/>
            </a:prstTxWarp>
          </a:bodyPr>
          <a:lstStyle>
            <a:lvl1pPr algn="ctr">
              <a:spcBef>
                <a:spcPct val="0"/>
              </a:spcBef>
              <a:buFontTx/>
              <a:buNone/>
              <a:defRPr sz="1200">
                <a:solidFill>
                  <a:srgbClr val="002060"/>
                </a:solidFill>
              </a:defRPr>
            </a:lvl1pPr>
          </a:lstStyle>
          <a:p>
            <a:pPr fontAlgn="base">
              <a:spcAft>
                <a:spcPct val="0"/>
              </a:spcAft>
              <a:defRPr/>
            </a:pPr>
            <a:fld id="{2378B25E-053D-4AA2-A71D-1D9F2F8C0927}" type="slidenum">
              <a:rPr lang="en-US"/>
              <a:pPr fontAlgn="base">
                <a:spcAft>
                  <a:spcPct val="0"/>
                </a:spcAft>
                <a:defRPr/>
              </a:pPr>
              <a:t>‹#›</a:t>
            </a:fld>
            <a:endParaRPr lang="en-US" dirty="0"/>
          </a:p>
        </p:txBody>
      </p:sp>
      <p:sp>
        <p:nvSpPr>
          <p:cNvPr id="5" name="Footer Placeholder 4"/>
          <p:cNvSpPr>
            <a:spLocks noGrp="1"/>
          </p:cNvSpPr>
          <p:nvPr>
            <p:ph type="ftr" sz="quarter" idx="3"/>
          </p:nvPr>
        </p:nvSpPr>
        <p:spPr>
          <a:xfrm>
            <a:off x="0" y="6324601"/>
            <a:ext cx="8605838" cy="533400"/>
          </a:xfrm>
          <a:prstGeom prst="rect">
            <a:avLst/>
          </a:prstGeom>
          <a:noFill/>
        </p:spPr>
        <p:txBody>
          <a:bodyPr vert="horz" lIns="91440" tIns="45720" rIns="91440" bIns="45720" rtlCol="0" anchor="ctr"/>
          <a:lstStyle>
            <a:lvl1pPr algn="l">
              <a:buFontTx/>
              <a:buNone/>
              <a:defRPr sz="1000">
                <a:solidFill>
                  <a:schemeClr val="tx1"/>
                </a:solidFill>
                <a:cs typeface="Arial" pitchFamily="34" charset="0"/>
              </a:defRPr>
            </a:lvl1pPr>
          </a:lstStyle>
          <a:p>
            <a:pPr fontAlgn="base">
              <a:spcBef>
                <a:spcPct val="20000"/>
              </a:spcBef>
              <a:spcAft>
                <a:spcPct val="0"/>
              </a:spcAft>
              <a:defRPr/>
            </a:pPr>
            <a:r>
              <a:rPr lang="en-US" dirty="0"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pic>
        <p:nvPicPr>
          <p:cNvPr id="9" name="Picture 10"/>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rot="5400000">
            <a:off x="6191250" y="3409951"/>
            <a:ext cx="5638800" cy="190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
        <p:nvSpPr>
          <p:cNvPr id="2" name="Text Placeholder 1"/>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257325678"/>
      </p:ext>
    </p:extLst>
  </p:cSld>
  <p:clrMap bg1="lt1" tx1="dk1" bg2="lt2" tx2="dk2" accent1="accent1" accent2="accent2" accent3="accent3" accent4="accent4" accent5="accent5" accent6="accent6" hlink="hlink" folHlink="folHlink"/>
  <p:sldLayoutIdLst>
    <p:sldLayoutId id="2147483679" r:id="rId1"/>
    <p:sldLayoutId id="2147483683" r:id="rId2"/>
  </p:sldLayoutIdLst>
  <p:transition/>
  <p:timing>
    <p:tnLst>
      <p:par>
        <p:cTn id="1" dur="indefinite" restart="never" nodeType="tmRoot"/>
      </p:par>
    </p:tnLst>
  </p:timing>
  <p:hf hdr="0" dt="0"/>
  <p:txStyles>
    <p:titleStyle>
      <a:lvl1pPr algn="ctr" rtl="0" eaLnBrk="0" fontAlgn="base" hangingPunct="0">
        <a:spcBef>
          <a:spcPct val="0"/>
        </a:spcBef>
        <a:spcAft>
          <a:spcPct val="0"/>
        </a:spcAft>
        <a:defRPr sz="4000">
          <a:solidFill>
            <a:schemeClr val="accent6">
              <a:lumMod val="50000"/>
            </a:schemeClr>
          </a:solidFill>
          <a:latin typeface="+mj-lt"/>
          <a:ea typeface="+mj-ea"/>
          <a:cs typeface="+mj-cs"/>
        </a:defRPr>
      </a:lvl1pPr>
      <a:lvl2pPr algn="ctr" rtl="0" eaLnBrk="0" fontAlgn="base" hangingPunct="0">
        <a:spcBef>
          <a:spcPct val="0"/>
        </a:spcBef>
        <a:spcAft>
          <a:spcPct val="0"/>
        </a:spcAft>
        <a:defRPr sz="4000">
          <a:solidFill>
            <a:srgbClr val="AE1221"/>
          </a:solidFill>
          <a:latin typeface="Arial" pitchFamily="34" charset="0"/>
        </a:defRPr>
      </a:lvl2pPr>
      <a:lvl3pPr algn="ctr" rtl="0" eaLnBrk="0" fontAlgn="base" hangingPunct="0">
        <a:spcBef>
          <a:spcPct val="0"/>
        </a:spcBef>
        <a:spcAft>
          <a:spcPct val="0"/>
        </a:spcAft>
        <a:defRPr sz="4000">
          <a:solidFill>
            <a:srgbClr val="AE1221"/>
          </a:solidFill>
          <a:latin typeface="Arial" pitchFamily="34" charset="0"/>
        </a:defRPr>
      </a:lvl3pPr>
      <a:lvl4pPr algn="ctr" rtl="0" eaLnBrk="0" fontAlgn="base" hangingPunct="0">
        <a:spcBef>
          <a:spcPct val="0"/>
        </a:spcBef>
        <a:spcAft>
          <a:spcPct val="0"/>
        </a:spcAft>
        <a:defRPr sz="4000">
          <a:solidFill>
            <a:srgbClr val="AE1221"/>
          </a:solidFill>
          <a:latin typeface="Arial" pitchFamily="34" charset="0"/>
        </a:defRPr>
      </a:lvl4pPr>
      <a:lvl5pPr algn="ctr" rtl="0" eaLnBrk="0" fontAlgn="base" hangingPunct="0">
        <a:spcBef>
          <a:spcPct val="0"/>
        </a:spcBef>
        <a:spcAft>
          <a:spcPct val="0"/>
        </a:spcAft>
        <a:defRPr sz="4000">
          <a:solidFill>
            <a:srgbClr val="AE1221"/>
          </a:solidFill>
          <a:latin typeface="Arial" pitchFamily="34" charset="0"/>
        </a:defRPr>
      </a:lvl5pPr>
      <a:lvl6pPr marL="457200" algn="ctr" rtl="0" fontAlgn="base">
        <a:spcBef>
          <a:spcPct val="0"/>
        </a:spcBef>
        <a:spcAft>
          <a:spcPct val="0"/>
        </a:spcAft>
        <a:defRPr sz="4000">
          <a:solidFill>
            <a:schemeClr val="accent2"/>
          </a:solidFill>
          <a:latin typeface="Arial" pitchFamily="34" charset="0"/>
        </a:defRPr>
      </a:lvl6pPr>
      <a:lvl7pPr marL="914400" algn="ctr" rtl="0" fontAlgn="base">
        <a:spcBef>
          <a:spcPct val="0"/>
        </a:spcBef>
        <a:spcAft>
          <a:spcPct val="0"/>
        </a:spcAft>
        <a:defRPr sz="4000">
          <a:solidFill>
            <a:schemeClr val="accent2"/>
          </a:solidFill>
          <a:latin typeface="Arial" pitchFamily="34" charset="0"/>
        </a:defRPr>
      </a:lvl7pPr>
      <a:lvl8pPr marL="1371600" algn="ctr" rtl="0" fontAlgn="base">
        <a:spcBef>
          <a:spcPct val="0"/>
        </a:spcBef>
        <a:spcAft>
          <a:spcPct val="0"/>
        </a:spcAft>
        <a:defRPr sz="4000">
          <a:solidFill>
            <a:schemeClr val="accent2"/>
          </a:solidFill>
          <a:latin typeface="Arial" pitchFamily="34" charset="0"/>
        </a:defRPr>
      </a:lvl8pPr>
      <a:lvl9pPr marL="1828800" algn="ctr" rtl="0" fontAlgn="base">
        <a:spcBef>
          <a:spcPct val="0"/>
        </a:spcBef>
        <a:spcAft>
          <a:spcPct val="0"/>
        </a:spcAft>
        <a:defRPr sz="4000">
          <a:solidFill>
            <a:schemeClr val="accent2"/>
          </a:solidFill>
          <a:latin typeface="Arial" pitchFamily="34" charset="0"/>
        </a:defRPr>
      </a:lvl9pPr>
    </p:titleStyle>
    <p:bodyStyle>
      <a:lvl1pPr marL="342900" indent="-342900" algn="l" rtl="0" eaLnBrk="0" fontAlgn="base" hangingPunct="0">
        <a:spcBef>
          <a:spcPct val="20000"/>
        </a:spcBef>
        <a:spcAft>
          <a:spcPct val="0"/>
        </a:spcAft>
        <a:buChar char="•"/>
        <a:defRPr sz="3400">
          <a:solidFill>
            <a:srgbClr val="005EA4"/>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3200">
          <a:solidFill>
            <a:schemeClr val="tx1"/>
          </a:solidFill>
          <a:latin typeface="+mn-lt"/>
        </a:defRPr>
      </a:lvl2pPr>
      <a:lvl3pPr marL="1143000" indent="-228600" algn="l" rtl="0" eaLnBrk="0" fontAlgn="base" hangingPunct="0">
        <a:spcBef>
          <a:spcPct val="20000"/>
        </a:spcBef>
        <a:spcAft>
          <a:spcPct val="0"/>
        </a:spcAft>
        <a:buSzPct val="90000"/>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spect="1" noChangeArrowheads="1"/>
          </p:cNvSpPr>
          <p:nvPr>
            <p:ph type="title"/>
          </p:nvPr>
        </p:nvSpPr>
        <p:spPr bwMode="auto">
          <a:xfrm>
            <a:off x="506413" y="0"/>
            <a:ext cx="8450262"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Master case-study #2</a:t>
            </a:r>
          </a:p>
        </p:txBody>
      </p:sp>
      <p:sp>
        <p:nvSpPr>
          <p:cNvPr id="6150" name="Rectangle 3"/>
          <p:cNvSpPr>
            <a:spLocks noGrp="1" noChangeAspect="1" noChangeArrowheads="1"/>
          </p:cNvSpPr>
          <p:nvPr>
            <p:ph type="body" idx="1"/>
          </p:nvPr>
        </p:nvSpPr>
        <p:spPr bwMode="auto">
          <a:xfrm>
            <a:off x="457200" y="700088"/>
            <a:ext cx="8458200" cy="5776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smtClean="0"/>
              <a:t>Click to edit Master text styles</a:t>
            </a:r>
          </a:p>
          <a:p>
            <a:pPr lvl="1"/>
            <a:r>
              <a:rPr lang="en-US" altLang="en-US" dirty="0" smtClean="0"/>
              <a:t>Second level</a:t>
            </a:r>
          </a:p>
          <a:p>
            <a:pPr lvl="2"/>
            <a:r>
              <a:rPr lang="en-US" altLang="en-US" dirty="0" smtClean="0"/>
              <a:t>Third level</a:t>
            </a:r>
          </a:p>
          <a:p>
            <a:pPr lvl="3"/>
            <a:r>
              <a:rPr lang="en-US" altLang="en-US" dirty="0" smtClean="0"/>
              <a:t>Fourth level</a:t>
            </a:r>
          </a:p>
          <a:p>
            <a:pPr lvl="4"/>
            <a:r>
              <a:rPr lang="en-US" altLang="en-US" dirty="0" smtClean="0"/>
              <a:t>Fifth level  - </a:t>
            </a:r>
            <a:r>
              <a:rPr lang="en-US" altLang="en-US" dirty="0" err="1" smtClean="0"/>
              <a:t>colorat</a:t>
            </a:r>
            <a:r>
              <a:rPr lang="en-US" altLang="en-US" dirty="0" smtClean="0"/>
              <a:t> </a:t>
            </a:r>
            <a:r>
              <a:rPr lang="en-US" altLang="en-US" dirty="0" err="1" smtClean="0"/>
              <a:t>diferit</a:t>
            </a:r>
            <a:endParaRPr lang="en-US" altLang="en-US" dirty="0" smtClean="0"/>
          </a:p>
        </p:txBody>
      </p:sp>
      <p:sp>
        <p:nvSpPr>
          <p:cNvPr id="216071" name="Rectangle 7"/>
          <p:cNvSpPr>
            <a:spLocks noGrp="1" noChangeArrowheads="1"/>
          </p:cNvSpPr>
          <p:nvPr>
            <p:ph type="sldNum" sz="quarter" idx="4"/>
          </p:nvPr>
        </p:nvSpPr>
        <p:spPr bwMode="auto">
          <a:xfrm>
            <a:off x="8628063" y="6467475"/>
            <a:ext cx="515937" cy="3905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spcBef>
                <a:spcPct val="0"/>
              </a:spcBef>
              <a:buFontTx/>
              <a:buNone/>
              <a:defRPr sz="1200">
                <a:solidFill>
                  <a:srgbClr val="002060"/>
                </a:solidFill>
              </a:defRPr>
            </a:lvl1pPr>
          </a:lstStyle>
          <a:p>
            <a:pPr fontAlgn="base">
              <a:spcAft>
                <a:spcPct val="0"/>
              </a:spcAft>
              <a:defRPr/>
            </a:pPr>
            <a:fld id="{CFA536BC-3ED5-4293-8323-16A4258B4A0B}" type="slidenum">
              <a:rPr lang="en-US"/>
              <a:pPr fontAlgn="base">
                <a:spcAft>
                  <a:spcPct val="0"/>
                </a:spcAft>
                <a:defRPr/>
              </a:pPr>
              <a:t>‹#›</a:t>
            </a:fld>
            <a:endParaRPr lang="en-US" dirty="0"/>
          </a:p>
        </p:txBody>
      </p:sp>
      <p:sp>
        <p:nvSpPr>
          <p:cNvPr id="5" name="Footer Placeholder 4"/>
          <p:cNvSpPr>
            <a:spLocks noGrp="1"/>
          </p:cNvSpPr>
          <p:nvPr>
            <p:ph type="ftr" sz="quarter" idx="3"/>
          </p:nvPr>
        </p:nvSpPr>
        <p:spPr>
          <a:xfrm>
            <a:off x="0" y="6400800"/>
            <a:ext cx="8643938" cy="457200"/>
          </a:xfrm>
          <a:prstGeom prst="rect">
            <a:avLst/>
          </a:prstGeom>
          <a:noFill/>
        </p:spPr>
        <p:txBody>
          <a:bodyPr vert="horz" lIns="91440" tIns="45720" rIns="91440" bIns="45720" rtlCol="0" anchor="ctr"/>
          <a:lstStyle>
            <a:lvl1pPr algn="l">
              <a:buNone/>
              <a:defRPr sz="1000">
                <a:solidFill>
                  <a:schemeClr val="tx1"/>
                </a:solidFill>
                <a:cs typeface="Arial" pitchFamily="34" charset="0"/>
              </a:defRPr>
            </a:lvl1pPr>
          </a:lstStyle>
          <a:p>
            <a:pPr fontAlgn="base">
              <a:spcBef>
                <a:spcPct val="20000"/>
              </a:spcBef>
              <a:spcAft>
                <a:spcPct val="0"/>
              </a:spcAft>
              <a:defRPr/>
            </a:pPr>
            <a:r>
              <a:rPr lang="en-US" dirty="0"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pic>
        <p:nvPicPr>
          <p:cNvPr id="5126" name="Picture 14"/>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3175" y="-9525"/>
            <a:ext cx="795338" cy="76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grpSp>
        <p:nvGrpSpPr>
          <p:cNvPr id="5127" name="Group 2"/>
          <p:cNvGrpSpPr>
            <a:grpSpLocks/>
          </p:cNvGrpSpPr>
          <p:nvPr userDrawn="1"/>
        </p:nvGrpSpPr>
        <p:grpSpPr bwMode="auto">
          <a:xfrm>
            <a:off x="8561388" y="0"/>
            <a:ext cx="582612" cy="609600"/>
            <a:chOff x="8513384" y="0"/>
            <a:chExt cx="582991" cy="609600"/>
          </a:xfrm>
        </p:grpSpPr>
        <p:pic>
          <p:nvPicPr>
            <p:cNvPr id="5128" name="Picture 18"/>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8513384" y="138345"/>
              <a:ext cx="361950" cy="342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pic>
          <p:nvPicPr>
            <p:cNvPr id="5129" name="Picture 19"/>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8915400" y="0"/>
              <a:ext cx="180975" cy="609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grpSp>
    </p:spTree>
    <p:extLst>
      <p:ext uri="{BB962C8B-B14F-4D97-AF65-F5344CB8AC3E}">
        <p14:creationId xmlns:p14="http://schemas.microsoft.com/office/powerpoint/2010/main" val="1007448745"/>
      </p:ext>
    </p:extLst>
  </p:cSld>
  <p:clrMap bg1="lt1" tx1="dk1" bg2="lt2" tx2="dk2" accent1="accent1" accent2="accent2" accent3="accent3" accent4="accent4" accent5="accent5" accent6="accent6" hlink="hlink" folHlink="folHlink"/>
  <p:sldLayoutIdLst>
    <p:sldLayoutId id="2147483671" r:id="rId1"/>
    <p:sldLayoutId id="2147483682" r:id="rId2"/>
  </p:sldLayoutIdLst>
  <p:timing>
    <p:tnLst>
      <p:par>
        <p:cTn id="1" dur="indefinite" restart="never" nodeType="tmRoot"/>
      </p:par>
    </p:tnLst>
  </p:timing>
  <p:hf hdr="0" dt="0"/>
  <p:txStyles>
    <p:titleStyle>
      <a:lvl1pPr algn="ctr" rtl="0" eaLnBrk="0" fontAlgn="base" hangingPunct="0">
        <a:spcBef>
          <a:spcPct val="0"/>
        </a:spcBef>
        <a:spcAft>
          <a:spcPct val="0"/>
        </a:spcAft>
        <a:defRPr sz="3000">
          <a:solidFill>
            <a:srgbClr val="0D0D0D"/>
          </a:solidFill>
          <a:latin typeface="+mj-lt"/>
          <a:ea typeface="+mj-ea"/>
          <a:cs typeface="+mj-cs"/>
        </a:defRPr>
      </a:lvl1pPr>
      <a:lvl2pPr algn="ctr" rtl="0" eaLnBrk="0" fontAlgn="base" hangingPunct="0">
        <a:spcBef>
          <a:spcPct val="0"/>
        </a:spcBef>
        <a:spcAft>
          <a:spcPct val="0"/>
        </a:spcAft>
        <a:defRPr sz="3000">
          <a:solidFill>
            <a:srgbClr val="0D0D0D"/>
          </a:solidFill>
          <a:latin typeface="Arial" pitchFamily="34" charset="0"/>
        </a:defRPr>
      </a:lvl2pPr>
      <a:lvl3pPr algn="ctr" rtl="0" eaLnBrk="0" fontAlgn="base" hangingPunct="0">
        <a:spcBef>
          <a:spcPct val="0"/>
        </a:spcBef>
        <a:spcAft>
          <a:spcPct val="0"/>
        </a:spcAft>
        <a:defRPr sz="3000">
          <a:solidFill>
            <a:srgbClr val="0D0D0D"/>
          </a:solidFill>
          <a:latin typeface="Arial" pitchFamily="34" charset="0"/>
        </a:defRPr>
      </a:lvl3pPr>
      <a:lvl4pPr algn="ctr" rtl="0" eaLnBrk="0" fontAlgn="base" hangingPunct="0">
        <a:spcBef>
          <a:spcPct val="0"/>
        </a:spcBef>
        <a:spcAft>
          <a:spcPct val="0"/>
        </a:spcAft>
        <a:defRPr sz="3000">
          <a:solidFill>
            <a:srgbClr val="0D0D0D"/>
          </a:solidFill>
          <a:latin typeface="Arial" pitchFamily="34" charset="0"/>
        </a:defRPr>
      </a:lvl4pPr>
      <a:lvl5pPr algn="ctr" rtl="0" eaLnBrk="0" fontAlgn="base" hangingPunct="0">
        <a:spcBef>
          <a:spcPct val="0"/>
        </a:spcBef>
        <a:spcAft>
          <a:spcPct val="0"/>
        </a:spcAft>
        <a:defRPr sz="3000">
          <a:solidFill>
            <a:srgbClr val="0D0D0D"/>
          </a:solidFill>
          <a:latin typeface="Arial" pitchFamily="34" charset="0"/>
        </a:defRPr>
      </a:lvl5pPr>
      <a:lvl6pPr marL="457200" algn="l" rtl="0" fontAlgn="base">
        <a:spcBef>
          <a:spcPct val="0"/>
        </a:spcBef>
        <a:spcAft>
          <a:spcPct val="0"/>
        </a:spcAft>
        <a:defRPr sz="3000">
          <a:solidFill>
            <a:srgbClr val="990000"/>
          </a:solidFill>
          <a:latin typeface="Arial" pitchFamily="34" charset="0"/>
        </a:defRPr>
      </a:lvl6pPr>
      <a:lvl7pPr marL="914400" algn="l" rtl="0" fontAlgn="base">
        <a:spcBef>
          <a:spcPct val="0"/>
        </a:spcBef>
        <a:spcAft>
          <a:spcPct val="0"/>
        </a:spcAft>
        <a:defRPr sz="3000">
          <a:solidFill>
            <a:srgbClr val="990000"/>
          </a:solidFill>
          <a:latin typeface="Arial" pitchFamily="34" charset="0"/>
        </a:defRPr>
      </a:lvl7pPr>
      <a:lvl8pPr marL="1371600" algn="l" rtl="0" fontAlgn="base">
        <a:spcBef>
          <a:spcPct val="0"/>
        </a:spcBef>
        <a:spcAft>
          <a:spcPct val="0"/>
        </a:spcAft>
        <a:defRPr sz="3000">
          <a:solidFill>
            <a:srgbClr val="990000"/>
          </a:solidFill>
          <a:latin typeface="Arial" pitchFamily="34" charset="0"/>
        </a:defRPr>
      </a:lvl8pPr>
      <a:lvl9pPr marL="1828800" algn="l" rtl="0" fontAlgn="base">
        <a:spcBef>
          <a:spcPct val="0"/>
        </a:spcBef>
        <a:spcAft>
          <a:spcPct val="0"/>
        </a:spcAft>
        <a:defRPr sz="3000">
          <a:solidFill>
            <a:srgbClr val="990000"/>
          </a:solidFill>
          <a:latin typeface="Arial" pitchFamily="34" charset="0"/>
        </a:defRPr>
      </a:lvl9pPr>
    </p:titleStyle>
    <p:bodyStyle>
      <a:lvl1pPr marL="342900" indent="-342900" algn="l" rtl="0" eaLnBrk="0" fontAlgn="base" hangingPunct="0">
        <a:spcBef>
          <a:spcPct val="20000"/>
        </a:spcBef>
        <a:spcAft>
          <a:spcPct val="0"/>
        </a:spcAft>
        <a:buChar char="•"/>
        <a:defRPr sz="3400">
          <a:solidFill>
            <a:srgbClr val="AE1221"/>
          </a:solidFill>
          <a:latin typeface="+mn-lt"/>
          <a:ea typeface="+mn-ea"/>
          <a:cs typeface="+mn-cs"/>
        </a:defRPr>
      </a:lvl1pPr>
      <a:lvl2pPr marL="742950" indent="-285750" algn="l" rtl="0" eaLnBrk="0" fontAlgn="base" hangingPunct="0">
        <a:spcBef>
          <a:spcPct val="20000"/>
        </a:spcBef>
        <a:spcAft>
          <a:spcPct val="0"/>
        </a:spcAft>
        <a:buChar char="–"/>
        <a:defRPr sz="3200">
          <a:solidFill>
            <a:schemeClr val="tx1"/>
          </a:solidFill>
          <a:latin typeface="+mn-lt"/>
        </a:defRPr>
      </a:lvl2pPr>
      <a:lvl3pPr marL="1143000" indent="-228600" algn="l" rtl="0" eaLnBrk="0" fontAlgn="base" hangingPunct="0">
        <a:spcBef>
          <a:spcPct val="20000"/>
        </a:spcBef>
        <a:spcAft>
          <a:spcPct val="0"/>
        </a:spcAft>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400">
          <a:solidFill>
            <a:schemeClr val="tx1"/>
          </a:solidFill>
          <a:latin typeface="+mn-lt"/>
        </a:defRPr>
      </a:lvl5pPr>
      <a:lvl6pPr marL="2514600" indent="-228600" algn="l" rtl="0" fontAlgn="base">
        <a:spcBef>
          <a:spcPct val="20000"/>
        </a:spcBef>
        <a:spcAft>
          <a:spcPct val="0"/>
        </a:spcAft>
        <a:buChar char="»"/>
        <a:defRPr sz="2400">
          <a:solidFill>
            <a:schemeClr val="tx1"/>
          </a:solidFill>
          <a:latin typeface="+mn-lt"/>
        </a:defRPr>
      </a:lvl6pPr>
      <a:lvl7pPr marL="2971800" indent="-228600" algn="l" rtl="0" fontAlgn="base">
        <a:spcBef>
          <a:spcPct val="20000"/>
        </a:spcBef>
        <a:spcAft>
          <a:spcPct val="0"/>
        </a:spcAft>
        <a:buChar char="»"/>
        <a:defRPr sz="2400">
          <a:solidFill>
            <a:schemeClr val="tx1"/>
          </a:solidFill>
          <a:latin typeface="+mn-lt"/>
        </a:defRPr>
      </a:lvl7pPr>
      <a:lvl8pPr marL="3429000" indent="-228600" algn="l" rtl="0" fontAlgn="base">
        <a:spcBef>
          <a:spcPct val="20000"/>
        </a:spcBef>
        <a:spcAft>
          <a:spcPct val="0"/>
        </a:spcAft>
        <a:buChar char="»"/>
        <a:defRPr sz="2400">
          <a:solidFill>
            <a:schemeClr val="tx1"/>
          </a:solidFill>
          <a:latin typeface="+mn-lt"/>
        </a:defRPr>
      </a:lvl8pPr>
      <a:lvl9pPr marL="3886200" indent="-228600" algn="l" rtl="0" fontAlgn="base">
        <a:spcBef>
          <a:spcPct val="20000"/>
        </a:spcBef>
        <a:spcAft>
          <a:spcPct val="0"/>
        </a:spcAft>
        <a:buChar char="»"/>
        <a:defRPr sz="2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8" name="Picture 4"/>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990599"/>
            <a:ext cx="9144000" cy="53507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150" name="Rectangle 3"/>
          <p:cNvSpPr>
            <a:spLocks noGrp="1" noChangeAspect="1" noChangeArrowheads="1"/>
          </p:cNvSpPr>
          <p:nvPr>
            <p:ph type="body" idx="1"/>
          </p:nvPr>
        </p:nvSpPr>
        <p:spPr bwMode="auto">
          <a:xfrm>
            <a:off x="457200" y="1524000"/>
            <a:ext cx="84582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smtClean="0"/>
              <a:t>Click to edit Master text styles</a:t>
            </a:r>
          </a:p>
          <a:p>
            <a:pPr lvl="1"/>
            <a:r>
              <a:rPr lang="en-US" altLang="en-US" dirty="0" smtClean="0"/>
              <a:t>Second level</a:t>
            </a:r>
          </a:p>
          <a:p>
            <a:pPr lvl="2"/>
            <a:r>
              <a:rPr lang="en-US" altLang="en-US" dirty="0" smtClean="0"/>
              <a:t>Third level</a:t>
            </a:r>
          </a:p>
          <a:p>
            <a:pPr lvl="3"/>
            <a:r>
              <a:rPr lang="en-US" altLang="en-US" dirty="0" smtClean="0"/>
              <a:t>Fourth level</a:t>
            </a:r>
          </a:p>
          <a:p>
            <a:pPr lvl="4"/>
            <a:r>
              <a:rPr lang="en-US" altLang="en-US" dirty="0" smtClean="0"/>
              <a:t>Fifth level  - </a:t>
            </a:r>
            <a:r>
              <a:rPr lang="en-US" altLang="en-US" dirty="0" err="1" smtClean="0"/>
              <a:t>colorat</a:t>
            </a:r>
            <a:r>
              <a:rPr lang="en-US" altLang="en-US" dirty="0" smtClean="0"/>
              <a:t> </a:t>
            </a:r>
            <a:r>
              <a:rPr lang="en-US" altLang="en-US" dirty="0" err="1" smtClean="0"/>
              <a:t>diferit</a:t>
            </a:r>
            <a:endParaRPr lang="en-US" altLang="en-US" dirty="0" smtClean="0"/>
          </a:p>
        </p:txBody>
      </p:sp>
      <p:sp>
        <p:nvSpPr>
          <p:cNvPr id="216071" name="Rectangle 7"/>
          <p:cNvSpPr>
            <a:spLocks noGrp="1" noChangeArrowheads="1"/>
          </p:cNvSpPr>
          <p:nvPr>
            <p:ph type="sldNum" sz="quarter" idx="4"/>
          </p:nvPr>
        </p:nvSpPr>
        <p:spPr bwMode="auto">
          <a:xfrm>
            <a:off x="8628063" y="6467475"/>
            <a:ext cx="515937" cy="3905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spcBef>
                <a:spcPct val="0"/>
              </a:spcBef>
              <a:buFontTx/>
              <a:buNone/>
              <a:defRPr sz="1200">
                <a:solidFill>
                  <a:srgbClr val="002060"/>
                </a:solidFill>
              </a:defRPr>
            </a:lvl1pPr>
          </a:lstStyle>
          <a:p>
            <a:pPr fontAlgn="base">
              <a:spcAft>
                <a:spcPct val="0"/>
              </a:spcAft>
              <a:defRPr/>
            </a:pPr>
            <a:fld id="{CFA536BC-3ED5-4293-8323-16A4258B4A0B}" type="slidenum">
              <a:rPr lang="en-US"/>
              <a:pPr fontAlgn="base">
                <a:spcAft>
                  <a:spcPct val="0"/>
                </a:spcAft>
                <a:defRPr/>
              </a:pPr>
              <a:t>‹#›</a:t>
            </a:fld>
            <a:endParaRPr lang="en-US" dirty="0"/>
          </a:p>
        </p:txBody>
      </p:sp>
      <p:sp>
        <p:nvSpPr>
          <p:cNvPr id="5" name="Footer Placeholder 4"/>
          <p:cNvSpPr>
            <a:spLocks noGrp="1"/>
          </p:cNvSpPr>
          <p:nvPr>
            <p:ph type="ftr" sz="quarter" idx="3"/>
          </p:nvPr>
        </p:nvSpPr>
        <p:spPr>
          <a:xfrm>
            <a:off x="0" y="6400801"/>
            <a:ext cx="8643938" cy="457200"/>
          </a:xfrm>
          <a:prstGeom prst="rect">
            <a:avLst/>
          </a:prstGeom>
          <a:noFill/>
        </p:spPr>
        <p:txBody>
          <a:bodyPr vert="horz" lIns="91440" tIns="45720" rIns="91440" bIns="45720" rtlCol="0" anchor="ctr"/>
          <a:lstStyle>
            <a:lvl1pPr algn="l">
              <a:buNone/>
              <a:defRPr sz="1000">
                <a:solidFill>
                  <a:schemeClr val="tx1"/>
                </a:solidFill>
                <a:cs typeface="Arial" pitchFamily="34" charset="0"/>
              </a:defRPr>
            </a:lvl1pPr>
          </a:lstStyle>
          <a:p>
            <a:pPr fontAlgn="base">
              <a:spcBef>
                <a:spcPct val="20000"/>
              </a:spcBef>
              <a:spcAft>
                <a:spcPct val="0"/>
              </a:spcAft>
              <a:defRPr/>
            </a:pPr>
            <a:r>
              <a:rPr lang="en-US" dirty="0"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pic>
        <p:nvPicPr>
          <p:cNvPr id="1026" name="Picture 2"/>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0"/>
            <a:ext cx="9144000" cy="5762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122" name="Rectangle 2"/>
          <p:cNvSpPr>
            <a:spLocks noGrp="1" noChangeAspect="1" noChangeArrowheads="1"/>
          </p:cNvSpPr>
          <p:nvPr>
            <p:ph type="title"/>
          </p:nvPr>
        </p:nvSpPr>
        <p:spPr bwMode="auto">
          <a:xfrm>
            <a:off x="506413" y="0"/>
            <a:ext cx="8450262"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smtClean="0"/>
              <a:t>ASK THE EXPERTS</a:t>
            </a:r>
          </a:p>
        </p:txBody>
      </p:sp>
      <p:pic>
        <p:nvPicPr>
          <p:cNvPr id="1027" name="Picture 3"/>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0" y="533400"/>
            <a:ext cx="9144000" cy="5762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40183629"/>
      </p:ext>
    </p:extLst>
  </p:cSld>
  <p:clrMap bg1="lt1" tx1="dk1" bg2="lt2" tx2="dk2" accent1="accent1" accent2="accent2" accent3="accent3" accent4="accent4" accent5="accent5" accent6="accent6" hlink="hlink" folHlink="folHlink"/>
  <p:sldLayoutIdLst>
    <p:sldLayoutId id="2147483677" r:id="rId1"/>
  </p:sldLayoutIdLs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150">
                                            <p:txEl>
                                              <p:pRg st="0" end="0"/>
                                            </p:txEl>
                                          </p:spTgt>
                                        </p:tgtEl>
                                        <p:attrNameLst>
                                          <p:attrName>style.visibility</p:attrName>
                                        </p:attrNameLst>
                                      </p:cBhvr>
                                      <p:to>
                                        <p:strVal val="visible"/>
                                      </p:to>
                                    </p:set>
                                    <p:animEffect transition="in" filter="wipe(left)">
                                      <p:cBhvr>
                                        <p:cTn id="7" dur="500"/>
                                        <p:tgtEl>
                                          <p:spTgt spid="6150">
                                            <p:txEl>
                                              <p:pRg st="0" end="0"/>
                                            </p:txEl>
                                          </p:spTgt>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150">
                                            <p:txEl>
                                              <p:pRg st="1" end="1"/>
                                            </p:txEl>
                                          </p:spTgt>
                                        </p:tgtEl>
                                        <p:attrNameLst>
                                          <p:attrName>style.visibility</p:attrName>
                                        </p:attrNameLst>
                                      </p:cBhvr>
                                      <p:to>
                                        <p:strVal val="visible"/>
                                      </p:to>
                                    </p:set>
                                    <p:animEffect transition="in" filter="wipe(left)">
                                      <p:cBhvr>
                                        <p:cTn id="11" dur="500"/>
                                        <p:tgtEl>
                                          <p:spTgt spid="6150">
                                            <p:txEl>
                                              <p:pRg st="1" end="1"/>
                                            </p:txEl>
                                          </p:spTgt>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6150">
                                            <p:txEl>
                                              <p:pRg st="2" end="2"/>
                                            </p:txEl>
                                          </p:spTgt>
                                        </p:tgtEl>
                                        <p:attrNameLst>
                                          <p:attrName>style.visibility</p:attrName>
                                        </p:attrNameLst>
                                      </p:cBhvr>
                                      <p:to>
                                        <p:strVal val="visible"/>
                                      </p:to>
                                    </p:set>
                                    <p:animEffect transition="in" filter="wipe(left)">
                                      <p:cBhvr>
                                        <p:cTn id="15" dur="500"/>
                                        <p:tgtEl>
                                          <p:spTgt spid="6150">
                                            <p:txEl>
                                              <p:pRg st="2" end="2"/>
                                            </p:txEl>
                                          </p:spTgt>
                                        </p:tgtEl>
                                      </p:cBhvr>
                                    </p:animEffect>
                                  </p:childTnLst>
                                </p:cTn>
                              </p:par>
                            </p:childTnLst>
                          </p:cTn>
                        </p:par>
                        <p:par>
                          <p:cTn id="16" fill="hold" nodeType="afterGroup">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6150">
                                            <p:txEl>
                                              <p:pRg st="3" end="3"/>
                                            </p:txEl>
                                          </p:spTgt>
                                        </p:tgtEl>
                                        <p:attrNameLst>
                                          <p:attrName>style.visibility</p:attrName>
                                        </p:attrNameLst>
                                      </p:cBhvr>
                                      <p:to>
                                        <p:strVal val="visible"/>
                                      </p:to>
                                    </p:set>
                                    <p:animEffect transition="in" filter="wipe(left)">
                                      <p:cBhvr>
                                        <p:cTn id="19" dur="500"/>
                                        <p:tgtEl>
                                          <p:spTgt spid="6150">
                                            <p:txEl>
                                              <p:pRg st="3" end="3"/>
                                            </p:txEl>
                                          </p:spTgt>
                                        </p:tgtEl>
                                      </p:cBhvr>
                                    </p:animEffect>
                                  </p:childTnLst>
                                </p:cTn>
                              </p:par>
                            </p:childTnLst>
                          </p:cTn>
                        </p:par>
                        <p:par>
                          <p:cTn id="20" fill="hold" nodeType="afterGroup">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6150">
                                            <p:txEl>
                                              <p:pRg st="4" end="4"/>
                                            </p:txEl>
                                          </p:spTgt>
                                        </p:tgtEl>
                                        <p:attrNameLst>
                                          <p:attrName>style.visibility</p:attrName>
                                        </p:attrNameLst>
                                      </p:cBhvr>
                                      <p:to>
                                        <p:strVal val="visible"/>
                                      </p:to>
                                    </p:set>
                                    <p:animEffect transition="in" filter="wipe(left)">
                                      <p:cBhvr>
                                        <p:cTn id="23" dur="500"/>
                                        <p:tgtEl>
                                          <p:spTgt spid="615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50" grpId="0" build="p">
        <p:tmplLst>
          <p:tmpl lvl="1">
            <p:tnLst>
              <p:par>
                <p:cTn presetID="22" presetClass="entr" presetSubtype="8" fill="hold" nodeType="afterEffect">
                  <p:stCondLst>
                    <p:cond delay="0"/>
                  </p:stCondLst>
                  <p:childTnLst>
                    <p:set>
                      <p:cBhvr>
                        <p:cTn dur="1" fill="hold">
                          <p:stCondLst>
                            <p:cond delay="0"/>
                          </p:stCondLst>
                        </p:cTn>
                        <p:tgtEl>
                          <p:spTgt spid="6150"/>
                        </p:tgtEl>
                        <p:attrNameLst>
                          <p:attrName>style.visibility</p:attrName>
                        </p:attrNameLst>
                      </p:cBhvr>
                      <p:to>
                        <p:strVal val="visible"/>
                      </p:to>
                    </p:set>
                    <p:animEffect transition="in" filter="wipe(left)">
                      <p:cBhvr>
                        <p:cTn dur="500"/>
                        <p:tgtEl>
                          <p:spTgt spid="6150"/>
                        </p:tgtEl>
                      </p:cBhvr>
                    </p:animEffect>
                  </p:childTnLst>
                </p:cTn>
              </p:par>
            </p:tnLst>
          </p:tmpl>
          <p:tmpl lvl="2">
            <p:tnLst>
              <p:par>
                <p:cTn presetID="22" presetClass="entr" presetSubtype="8" fill="hold" nodeType="afterEffect">
                  <p:stCondLst>
                    <p:cond delay="0"/>
                  </p:stCondLst>
                  <p:childTnLst>
                    <p:set>
                      <p:cBhvr>
                        <p:cTn dur="1" fill="hold">
                          <p:stCondLst>
                            <p:cond delay="0"/>
                          </p:stCondLst>
                        </p:cTn>
                        <p:tgtEl>
                          <p:spTgt spid="6150"/>
                        </p:tgtEl>
                        <p:attrNameLst>
                          <p:attrName>style.visibility</p:attrName>
                        </p:attrNameLst>
                      </p:cBhvr>
                      <p:to>
                        <p:strVal val="visible"/>
                      </p:to>
                    </p:set>
                    <p:animEffect transition="in" filter="wipe(left)">
                      <p:cBhvr>
                        <p:cTn dur="500"/>
                        <p:tgtEl>
                          <p:spTgt spid="6150"/>
                        </p:tgtEl>
                      </p:cBhvr>
                    </p:animEffect>
                  </p:childTnLst>
                </p:cTn>
              </p:par>
            </p:tnLst>
          </p:tmpl>
          <p:tmpl lvl="3">
            <p:tnLst>
              <p:par>
                <p:cTn presetID="22" presetClass="entr" presetSubtype="8" fill="hold" nodeType="afterEffect">
                  <p:stCondLst>
                    <p:cond delay="0"/>
                  </p:stCondLst>
                  <p:childTnLst>
                    <p:set>
                      <p:cBhvr>
                        <p:cTn dur="1" fill="hold">
                          <p:stCondLst>
                            <p:cond delay="0"/>
                          </p:stCondLst>
                        </p:cTn>
                        <p:tgtEl>
                          <p:spTgt spid="6150"/>
                        </p:tgtEl>
                        <p:attrNameLst>
                          <p:attrName>style.visibility</p:attrName>
                        </p:attrNameLst>
                      </p:cBhvr>
                      <p:to>
                        <p:strVal val="visible"/>
                      </p:to>
                    </p:set>
                    <p:animEffect transition="in" filter="wipe(left)">
                      <p:cBhvr>
                        <p:cTn dur="500"/>
                        <p:tgtEl>
                          <p:spTgt spid="6150"/>
                        </p:tgtEl>
                      </p:cBhvr>
                    </p:animEffect>
                  </p:childTnLst>
                </p:cTn>
              </p:par>
            </p:tnLst>
          </p:tmpl>
          <p:tmpl lvl="4">
            <p:tnLst>
              <p:par>
                <p:cTn presetID="22" presetClass="entr" presetSubtype="8" fill="hold" nodeType="afterEffect">
                  <p:stCondLst>
                    <p:cond delay="0"/>
                  </p:stCondLst>
                  <p:childTnLst>
                    <p:set>
                      <p:cBhvr>
                        <p:cTn dur="1" fill="hold">
                          <p:stCondLst>
                            <p:cond delay="0"/>
                          </p:stCondLst>
                        </p:cTn>
                        <p:tgtEl>
                          <p:spTgt spid="6150"/>
                        </p:tgtEl>
                        <p:attrNameLst>
                          <p:attrName>style.visibility</p:attrName>
                        </p:attrNameLst>
                      </p:cBhvr>
                      <p:to>
                        <p:strVal val="visible"/>
                      </p:to>
                    </p:set>
                    <p:animEffect transition="in" filter="wipe(left)">
                      <p:cBhvr>
                        <p:cTn dur="500"/>
                        <p:tgtEl>
                          <p:spTgt spid="6150"/>
                        </p:tgtEl>
                      </p:cBhvr>
                    </p:animEffect>
                  </p:childTnLst>
                </p:cTn>
              </p:par>
            </p:tnLst>
          </p:tmpl>
          <p:tmpl lvl="5">
            <p:tnLst>
              <p:par>
                <p:cTn presetID="22" presetClass="entr" presetSubtype="8" fill="hold" nodeType="afterEffect">
                  <p:stCondLst>
                    <p:cond delay="0"/>
                  </p:stCondLst>
                  <p:childTnLst>
                    <p:set>
                      <p:cBhvr>
                        <p:cTn dur="1" fill="hold">
                          <p:stCondLst>
                            <p:cond delay="0"/>
                          </p:stCondLst>
                        </p:cTn>
                        <p:tgtEl>
                          <p:spTgt spid="6150"/>
                        </p:tgtEl>
                        <p:attrNameLst>
                          <p:attrName>style.visibility</p:attrName>
                        </p:attrNameLst>
                      </p:cBhvr>
                      <p:to>
                        <p:strVal val="visible"/>
                      </p:to>
                    </p:set>
                    <p:animEffect transition="in" filter="wipe(left)">
                      <p:cBhvr>
                        <p:cTn dur="500"/>
                        <p:tgtEl>
                          <p:spTgt spid="6150"/>
                        </p:tgtEl>
                      </p:cBhvr>
                    </p:animEffect>
                  </p:childTnLst>
                </p:cTn>
              </p:par>
            </p:tnLst>
          </p:tmpl>
        </p:tmplLst>
      </p:bldP>
    </p:bldLst>
  </p:timing>
  <p:hf hdr="0" dt="0"/>
  <p:txStyles>
    <p:titleStyle>
      <a:lvl1pPr algn="l" rtl="0" eaLnBrk="0" fontAlgn="base" hangingPunct="0">
        <a:spcBef>
          <a:spcPct val="0"/>
        </a:spcBef>
        <a:spcAft>
          <a:spcPct val="0"/>
        </a:spcAft>
        <a:defRPr sz="3200">
          <a:solidFill>
            <a:schemeClr val="bg1"/>
          </a:solidFill>
          <a:latin typeface="+mj-lt"/>
          <a:ea typeface="+mj-ea"/>
          <a:cs typeface="+mj-cs"/>
        </a:defRPr>
      </a:lvl1pPr>
      <a:lvl2pPr algn="ctr" rtl="0" eaLnBrk="0" fontAlgn="base" hangingPunct="0">
        <a:spcBef>
          <a:spcPct val="0"/>
        </a:spcBef>
        <a:spcAft>
          <a:spcPct val="0"/>
        </a:spcAft>
        <a:defRPr sz="3000">
          <a:solidFill>
            <a:srgbClr val="0D0D0D"/>
          </a:solidFill>
          <a:latin typeface="Arial" pitchFamily="34" charset="0"/>
        </a:defRPr>
      </a:lvl2pPr>
      <a:lvl3pPr algn="ctr" rtl="0" eaLnBrk="0" fontAlgn="base" hangingPunct="0">
        <a:spcBef>
          <a:spcPct val="0"/>
        </a:spcBef>
        <a:spcAft>
          <a:spcPct val="0"/>
        </a:spcAft>
        <a:defRPr sz="3000">
          <a:solidFill>
            <a:srgbClr val="0D0D0D"/>
          </a:solidFill>
          <a:latin typeface="Arial" pitchFamily="34" charset="0"/>
        </a:defRPr>
      </a:lvl3pPr>
      <a:lvl4pPr algn="ctr" rtl="0" eaLnBrk="0" fontAlgn="base" hangingPunct="0">
        <a:spcBef>
          <a:spcPct val="0"/>
        </a:spcBef>
        <a:spcAft>
          <a:spcPct val="0"/>
        </a:spcAft>
        <a:defRPr sz="3000">
          <a:solidFill>
            <a:srgbClr val="0D0D0D"/>
          </a:solidFill>
          <a:latin typeface="Arial" pitchFamily="34" charset="0"/>
        </a:defRPr>
      </a:lvl4pPr>
      <a:lvl5pPr algn="ctr" rtl="0" eaLnBrk="0" fontAlgn="base" hangingPunct="0">
        <a:spcBef>
          <a:spcPct val="0"/>
        </a:spcBef>
        <a:spcAft>
          <a:spcPct val="0"/>
        </a:spcAft>
        <a:defRPr sz="3000">
          <a:solidFill>
            <a:srgbClr val="0D0D0D"/>
          </a:solidFill>
          <a:latin typeface="Arial" pitchFamily="34" charset="0"/>
        </a:defRPr>
      </a:lvl5pPr>
      <a:lvl6pPr marL="457200" algn="l" rtl="0" fontAlgn="base">
        <a:spcBef>
          <a:spcPct val="0"/>
        </a:spcBef>
        <a:spcAft>
          <a:spcPct val="0"/>
        </a:spcAft>
        <a:defRPr sz="3000">
          <a:solidFill>
            <a:srgbClr val="990000"/>
          </a:solidFill>
          <a:latin typeface="Arial" pitchFamily="34" charset="0"/>
        </a:defRPr>
      </a:lvl6pPr>
      <a:lvl7pPr marL="914400" algn="l" rtl="0" fontAlgn="base">
        <a:spcBef>
          <a:spcPct val="0"/>
        </a:spcBef>
        <a:spcAft>
          <a:spcPct val="0"/>
        </a:spcAft>
        <a:defRPr sz="3000">
          <a:solidFill>
            <a:srgbClr val="990000"/>
          </a:solidFill>
          <a:latin typeface="Arial" pitchFamily="34" charset="0"/>
        </a:defRPr>
      </a:lvl7pPr>
      <a:lvl8pPr marL="1371600" algn="l" rtl="0" fontAlgn="base">
        <a:spcBef>
          <a:spcPct val="0"/>
        </a:spcBef>
        <a:spcAft>
          <a:spcPct val="0"/>
        </a:spcAft>
        <a:defRPr sz="3000">
          <a:solidFill>
            <a:srgbClr val="990000"/>
          </a:solidFill>
          <a:latin typeface="Arial" pitchFamily="34" charset="0"/>
        </a:defRPr>
      </a:lvl8pPr>
      <a:lvl9pPr marL="1828800" algn="l" rtl="0" fontAlgn="base">
        <a:spcBef>
          <a:spcPct val="0"/>
        </a:spcBef>
        <a:spcAft>
          <a:spcPct val="0"/>
        </a:spcAft>
        <a:defRPr sz="3000">
          <a:solidFill>
            <a:srgbClr val="990000"/>
          </a:solidFill>
          <a:latin typeface="Arial" pitchFamily="34" charset="0"/>
        </a:defRPr>
      </a:lvl9pPr>
    </p:titleStyle>
    <p:bodyStyle>
      <a:lvl1pPr marL="342900" indent="-342900" algn="l" rtl="0" eaLnBrk="0" fontAlgn="base" hangingPunct="0">
        <a:spcBef>
          <a:spcPct val="20000"/>
        </a:spcBef>
        <a:spcAft>
          <a:spcPct val="0"/>
        </a:spcAft>
        <a:buChar char="•"/>
        <a:defRPr sz="3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3200">
          <a:solidFill>
            <a:schemeClr val="tx1"/>
          </a:solidFill>
          <a:latin typeface="+mn-lt"/>
        </a:defRPr>
      </a:lvl2pPr>
      <a:lvl3pPr marL="1143000" indent="-228600" algn="l" rtl="0" eaLnBrk="0" fontAlgn="base" hangingPunct="0">
        <a:spcBef>
          <a:spcPct val="20000"/>
        </a:spcBef>
        <a:spcAft>
          <a:spcPct val="0"/>
        </a:spcAft>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400">
          <a:solidFill>
            <a:schemeClr val="tx1"/>
          </a:solidFill>
          <a:latin typeface="+mn-lt"/>
        </a:defRPr>
      </a:lvl5pPr>
      <a:lvl6pPr marL="2514600" indent="-228600" algn="l" rtl="0" fontAlgn="base">
        <a:spcBef>
          <a:spcPct val="20000"/>
        </a:spcBef>
        <a:spcAft>
          <a:spcPct val="0"/>
        </a:spcAft>
        <a:buChar char="»"/>
        <a:defRPr sz="2400">
          <a:solidFill>
            <a:schemeClr val="tx1"/>
          </a:solidFill>
          <a:latin typeface="+mn-lt"/>
        </a:defRPr>
      </a:lvl6pPr>
      <a:lvl7pPr marL="2971800" indent="-228600" algn="l" rtl="0" fontAlgn="base">
        <a:spcBef>
          <a:spcPct val="20000"/>
        </a:spcBef>
        <a:spcAft>
          <a:spcPct val="0"/>
        </a:spcAft>
        <a:buChar char="»"/>
        <a:defRPr sz="2400">
          <a:solidFill>
            <a:schemeClr val="tx1"/>
          </a:solidFill>
          <a:latin typeface="+mn-lt"/>
        </a:defRPr>
      </a:lvl7pPr>
      <a:lvl8pPr marL="3429000" indent="-228600" algn="l" rtl="0" fontAlgn="base">
        <a:spcBef>
          <a:spcPct val="20000"/>
        </a:spcBef>
        <a:spcAft>
          <a:spcPct val="0"/>
        </a:spcAft>
        <a:buChar char="»"/>
        <a:defRPr sz="2400">
          <a:solidFill>
            <a:schemeClr val="tx1"/>
          </a:solidFill>
          <a:latin typeface="+mn-lt"/>
        </a:defRPr>
      </a:lvl8pPr>
      <a:lvl9pPr marL="3886200" indent="-228600" algn="l" rtl="0" fontAlgn="base">
        <a:spcBef>
          <a:spcPct val="20000"/>
        </a:spcBef>
        <a:spcAft>
          <a:spcPct val="0"/>
        </a:spcAft>
        <a:buChar char="»"/>
        <a:defRPr sz="2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spect="1" noChangeArrowheads="1"/>
          </p:cNvSpPr>
          <p:nvPr>
            <p:ph type="title"/>
          </p:nvPr>
        </p:nvSpPr>
        <p:spPr bwMode="auto">
          <a:xfrm>
            <a:off x="2008332" y="0"/>
            <a:ext cx="7135668"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smtClean="0"/>
              <a:t>Appendix master title</a:t>
            </a:r>
          </a:p>
        </p:txBody>
      </p:sp>
      <p:sp>
        <p:nvSpPr>
          <p:cNvPr id="206855" name="Rectangle 7"/>
          <p:cNvSpPr>
            <a:spLocks noGrp="1" noChangeArrowheads="1"/>
          </p:cNvSpPr>
          <p:nvPr>
            <p:ph type="sldNum" sz="quarter" idx="4"/>
          </p:nvPr>
        </p:nvSpPr>
        <p:spPr bwMode="auto">
          <a:xfrm>
            <a:off x="8658225" y="6488113"/>
            <a:ext cx="485775" cy="3698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spcBef>
                <a:spcPct val="0"/>
              </a:spcBef>
              <a:buFontTx/>
              <a:buNone/>
              <a:defRPr sz="1200">
                <a:solidFill>
                  <a:srgbClr val="002060"/>
                </a:solidFill>
              </a:defRPr>
            </a:lvl1pPr>
          </a:lstStyle>
          <a:p>
            <a:pPr fontAlgn="base">
              <a:spcAft>
                <a:spcPct val="0"/>
              </a:spcAft>
              <a:defRPr/>
            </a:pPr>
            <a:fld id="{FCD5D5FD-C24C-4EC1-877A-4A06FFD43F54}" type="slidenum">
              <a:rPr lang="en-US"/>
              <a:pPr fontAlgn="base">
                <a:spcAft>
                  <a:spcPct val="0"/>
                </a:spcAft>
                <a:defRPr/>
              </a:pPr>
              <a:t>‹#›</a:t>
            </a:fld>
            <a:endParaRPr lang="en-US" dirty="0"/>
          </a:p>
        </p:txBody>
      </p:sp>
      <p:sp>
        <p:nvSpPr>
          <p:cNvPr id="10" name="Text Placeholder 9"/>
          <p:cNvSpPr>
            <a:spLocks noGrp="1"/>
          </p:cNvSpPr>
          <p:nvPr>
            <p:ph type="body" idx="1"/>
          </p:nvPr>
        </p:nvSpPr>
        <p:spPr bwMode="auto">
          <a:xfrm>
            <a:off x="457200" y="592138"/>
            <a:ext cx="8482013" cy="5808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grpSp>
        <p:nvGrpSpPr>
          <p:cNvPr id="3" name="Group 2"/>
          <p:cNvGrpSpPr/>
          <p:nvPr userDrawn="1"/>
        </p:nvGrpSpPr>
        <p:grpSpPr>
          <a:xfrm>
            <a:off x="32017" y="72581"/>
            <a:ext cx="1976315" cy="6252019"/>
            <a:chOff x="26319" y="75430"/>
            <a:chExt cx="1976315" cy="6409508"/>
          </a:xfrm>
        </p:grpSpPr>
        <p:pic>
          <p:nvPicPr>
            <p:cNvPr id="6155" name="Picture 11"/>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6319" y="75430"/>
              <a:ext cx="1976315" cy="5217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pic>
        <p:pic>
          <p:nvPicPr>
            <p:cNvPr id="6156" name="Picture 12"/>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26319" y="563034"/>
              <a:ext cx="391023" cy="59219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pic>
      </p:grpSp>
      <p:grpSp>
        <p:nvGrpSpPr>
          <p:cNvPr id="2" name="Group 1"/>
          <p:cNvGrpSpPr/>
          <p:nvPr userDrawn="1"/>
        </p:nvGrpSpPr>
        <p:grpSpPr>
          <a:xfrm>
            <a:off x="8218204" y="750888"/>
            <a:ext cx="893380" cy="5573712"/>
            <a:chOff x="8229600" y="750888"/>
            <a:chExt cx="893380" cy="5734050"/>
          </a:xfrm>
        </p:grpSpPr>
        <p:pic>
          <p:nvPicPr>
            <p:cNvPr id="13" name="Picture 12"/>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9032905" y="750888"/>
              <a:ext cx="90075" cy="5734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pic>
        <p:pic>
          <p:nvPicPr>
            <p:cNvPr id="6157" name="Picture 13"/>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8229600" y="6434982"/>
              <a:ext cx="893380" cy="499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pic>
      </p:grpSp>
      <p:sp>
        <p:nvSpPr>
          <p:cNvPr id="5" name="Footer Placeholder 4"/>
          <p:cNvSpPr>
            <a:spLocks noGrp="1"/>
          </p:cNvSpPr>
          <p:nvPr>
            <p:ph type="ftr" sz="quarter" idx="3"/>
          </p:nvPr>
        </p:nvSpPr>
        <p:spPr>
          <a:xfrm>
            <a:off x="0" y="6324600"/>
            <a:ext cx="8637588" cy="533401"/>
          </a:xfrm>
          <a:prstGeom prst="rect">
            <a:avLst/>
          </a:prstGeom>
        </p:spPr>
        <p:txBody>
          <a:bodyPr vert="horz" lIns="91440" tIns="45720" rIns="91440" bIns="45720" rtlCol="0" anchor="ctr"/>
          <a:lstStyle>
            <a:lvl1pPr algn="l">
              <a:buNone/>
              <a:defRPr sz="1000">
                <a:solidFill>
                  <a:schemeClr val="tx1"/>
                </a:solidFill>
                <a:cs typeface="Arial" pitchFamily="34" charset="0"/>
              </a:defRPr>
            </a:lvl1pPr>
          </a:lstStyle>
          <a:p>
            <a:pPr fontAlgn="base">
              <a:spcBef>
                <a:spcPct val="20000"/>
              </a:spcBef>
              <a:spcAft>
                <a:spcPct val="0"/>
              </a:spcAft>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3578277993"/>
      </p:ext>
    </p:extLst>
  </p:cSld>
  <p:clrMap bg1="lt1" tx1="dk1" bg2="lt2" tx2="dk2" accent1="accent1" accent2="accent2" accent3="accent3" accent4="accent4" accent5="accent5" accent6="accent6" hlink="hlink" folHlink="folHlink"/>
  <p:sldLayoutIdLst>
    <p:sldLayoutId id="2147483673" r:id="rId1"/>
  </p:sldLayoutIdLs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wipe(left)">
                                      <p:cBhvr>
                                        <p:cTn id="7" dur="500"/>
                                        <p:tgtEl>
                                          <p:spTgt spid="10">
                                            <p:txEl>
                                              <p:pRg st="0" end="0"/>
                                            </p:txEl>
                                          </p:spTgt>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0">
                                            <p:txEl>
                                              <p:pRg st="1" end="1"/>
                                            </p:txEl>
                                          </p:spTgt>
                                        </p:tgtEl>
                                        <p:attrNameLst>
                                          <p:attrName>style.visibility</p:attrName>
                                        </p:attrNameLst>
                                      </p:cBhvr>
                                      <p:to>
                                        <p:strVal val="visible"/>
                                      </p:to>
                                    </p:set>
                                    <p:animEffect transition="in" filter="wipe(left)">
                                      <p:cBhvr>
                                        <p:cTn id="11" dur="500"/>
                                        <p:tgtEl>
                                          <p:spTgt spid="10">
                                            <p:txEl>
                                              <p:pRg st="1" end="1"/>
                                            </p:txEl>
                                          </p:spTgt>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0">
                                            <p:txEl>
                                              <p:pRg st="2" end="2"/>
                                            </p:txEl>
                                          </p:spTgt>
                                        </p:tgtEl>
                                        <p:attrNameLst>
                                          <p:attrName>style.visibility</p:attrName>
                                        </p:attrNameLst>
                                      </p:cBhvr>
                                      <p:to>
                                        <p:strVal val="visible"/>
                                      </p:to>
                                    </p:set>
                                    <p:animEffect transition="in" filter="wipe(left)">
                                      <p:cBhvr>
                                        <p:cTn id="15" dur="500"/>
                                        <p:tgtEl>
                                          <p:spTgt spid="10">
                                            <p:txEl>
                                              <p:pRg st="2" end="2"/>
                                            </p:txEl>
                                          </p:spTgt>
                                        </p:tgtEl>
                                      </p:cBhvr>
                                    </p:animEffect>
                                  </p:childTnLst>
                                </p:cTn>
                              </p:par>
                            </p:childTnLst>
                          </p:cTn>
                        </p:par>
                        <p:par>
                          <p:cTn id="16" fill="hold" nodeType="afterGroup">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10">
                                            <p:txEl>
                                              <p:pRg st="3" end="3"/>
                                            </p:txEl>
                                          </p:spTgt>
                                        </p:tgtEl>
                                        <p:attrNameLst>
                                          <p:attrName>style.visibility</p:attrName>
                                        </p:attrNameLst>
                                      </p:cBhvr>
                                      <p:to>
                                        <p:strVal val="visible"/>
                                      </p:to>
                                    </p:set>
                                    <p:animEffect transition="in" filter="wipe(left)">
                                      <p:cBhvr>
                                        <p:cTn id="19" dur="500"/>
                                        <p:tgtEl>
                                          <p:spTgt spid="10">
                                            <p:txEl>
                                              <p:pRg st="3" end="3"/>
                                            </p:txEl>
                                          </p:spTgt>
                                        </p:tgtEl>
                                      </p:cBhvr>
                                    </p:animEffect>
                                  </p:childTnLst>
                                </p:cTn>
                              </p:par>
                            </p:childTnLst>
                          </p:cTn>
                        </p:par>
                        <p:par>
                          <p:cTn id="20" fill="hold" nodeType="afterGroup">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10">
                                            <p:txEl>
                                              <p:pRg st="4" end="4"/>
                                            </p:txEl>
                                          </p:spTgt>
                                        </p:tgtEl>
                                        <p:attrNameLst>
                                          <p:attrName>style.visibility</p:attrName>
                                        </p:attrNameLst>
                                      </p:cBhvr>
                                      <p:to>
                                        <p:strVal val="visible"/>
                                      </p:to>
                                    </p:set>
                                    <p:animEffect transition="in" filter="wipe(left)">
                                      <p:cBhvr>
                                        <p:cTn id="23" dur="500"/>
                                        <p:tgtEl>
                                          <p:spTgt spid="1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22" presetClass="entr" presetSubtype="8"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wipe(left)">
                      <p:cBhvr>
                        <p:cTn dur="500"/>
                        <p:tgtEl>
                          <p:spTgt spid="10"/>
                        </p:tgtEl>
                      </p:cBhvr>
                    </p:animEffect>
                  </p:childTnLst>
                </p:cTn>
              </p:par>
            </p:tnLst>
          </p:tmpl>
          <p:tmpl lvl="2">
            <p:tnLst>
              <p:par>
                <p:cTn presetID="22" presetClass="entr" presetSubtype="8"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wipe(left)">
                      <p:cBhvr>
                        <p:cTn dur="500"/>
                        <p:tgtEl>
                          <p:spTgt spid="10"/>
                        </p:tgtEl>
                      </p:cBhvr>
                    </p:animEffect>
                  </p:childTnLst>
                </p:cTn>
              </p:par>
            </p:tnLst>
          </p:tmpl>
          <p:tmpl lvl="3">
            <p:tnLst>
              <p:par>
                <p:cTn presetID="22" presetClass="entr" presetSubtype="8"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wipe(left)">
                      <p:cBhvr>
                        <p:cTn dur="500"/>
                        <p:tgtEl>
                          <p:spTgt spid="10"/>
                        </p:tgtEl>
                      </p:cBhvr>
                    </p:animEffect>
                  </p:childTnLst>
                </p:cTn>
              </p:par>
            </p:tnLst>
          </p:tmpl>
          <p:tmpl lvl="4">
            <p:tnLst>
              <p:par>
                <p:cTn presetID="22" presetClass="entr" presetSubtype="8"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wipe(left)">
                      <p:cBhvr>
                        <p:cTn dur="500"/>
                        <p:tgtEl>
                          <p:spTgt spid="10"/>
                        </p:tgtEl>
                      </p:cBhvr>
                    </p:animEffect>
                  </p:childTnLst>
                </p:cTn>
              </p:par>
            </p:tnLst>
          </p:tmpl>
          <p:tmpl lvl="5">
            <p:tnLst>
              <p:par>
                <p:cTn presetID="22" presetClass="entr" presetSubtype="8"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wipe(left)">
                      <p:cBhvr>
                        <p:cTn dur="500"/>
                        <p:tgtEl>
                          <p:spTgt spid="10"/>
                        </p:tgtEl>
                      </p:cBhvr>
                    </p:animEffect>
                  </p:childTnLst>
                </p:cTn>
              </p:par>
            </p:tnLst>
          </p:tmpl>
        </p:tmplLst>
      </p:bldP>
    </p:bldLst>
  </p:timing>
  <p:hf hdr="0" dt="0"/>
  <p:txStyles>
    <p:titleStyle>
      <a:lvl1pPr algn="l" rtl="0" eaLnBrk="0" fontAlgn="base" hangingPunct="0">
        <a:spcBef>
          <a:spcPct val="0"/>
        </a:spcBef>
        <a:spcAft>
          <a:spcPct val="0"/>
        </a:spcAft>
        <a:defRPr sz="3400">
          <a:solidFill>
            <a:schemeClr val="tx1"/>
          </a:solidFill>
          <a:latin typeface="+mj-lt"/>
          <a:ea typeface="+mj-ea"/>
          <a:cs typeface="+mj-cs"/>
        </a:defRPr>
      </a:lvl1pPr>
      <a:lvl2pPr algn="l" rtl="0" eaLnBrk="0" fontAlgn="base" hangingPunct="0">
        <a:spcBef>
          <a:spcPct val="0"/>
        </a:spcBef>
        <a:spcAft>
          <a:spcPct val="0"/>
        </a:spcAft>
        <a:defRPr sz="3400">
          <a:solidFill>
            <a:schemeClr val="tx1"/>
          </a:solidFill>
          <a:latin typeface="Arial" pitchFamily="34" charset="0"/>
        </a:defRPr>
      </a:lvl2pPr>
      <a:lvl3pPr algn="l" rtl="0" eaLnBrk="0" fontAlgn="base" hangingPunct="0">
        <a:spcBef>
          <a:spcPct val="0"/>
        </a:spcBef>
        <a:spcAft>
          <a:spcPct val="0"/>
        </a:spcAft>
        <a:defRPr sz="3400">
          <a:solidFill>
            <a:schemeClr val="tx1"/>
          </a:solidFill>
          <a:latin typeface="Arial" pitchFamily="34" charset="0"/>
        </a:defRPr>
      </a:lvl3pPr>
      <a:lvl4pPr algn="l" rtl="0" eaLnBrk="0" fontAlgn="base" hangingPunct="0">
        <a:spcBef>
          <a:spcPct val="0"/>
        </a:spcBef>
        <a:spcAft>
          <a:spcPct val="0"/>
        </a:spcAft>
        <a:defRPr sz="3400">
          <a:solidFill>
            <a:schemeClr val="tx1"/>
          </a:solidFill>
          <a:latin typeface="Arial" pitchFamily="34" charset="0"/>
        </a:defRPr>
      </a:lvl4pPr>
      <a:lvl5pPr algn="l" rtl="0" eaLnBrk="0" fontAlgn="base" hangingPunct="0">
        <a:spcBef>
          <a:spcPct val="0"/>
        </a:spcBef>
        <a:spcAft>
          <a:spcPct val="0"/>
        </a:spcAft>
        <a:defRPr sz="3400">
          <a:solidFill>
            <a:schemeClr val="tx1"/>
          </a:solidFill>
          <a:latin typeface="Arial" pitchFamily="34" charset="0"/>
        </a:defRPr>
      </a:lvl5pPr>
      <a:lvl6pPr marL="457200" algn="l" rtl="0" fontAlgn="base">
        <a:spcBef>
          <a:spcPct val="0"/>
        </a:spcBef>
        <a:spcAft>
          <a:spcPct val="0"/>
        </a:spcAft>
        <a:defRPr sz="3400">
          <a:solidFill>
            <a:srgbClr val="990000"/>
          </a:solidFill>
          <a:latin typeface="Arial" pitchFamily="34" charset="0"/>
        </a:defRPr>
      </a:lvl6pPr>
      <a:lvl7pPr marL="914400" algn="l" rtl="0" fontAlgn="base">
        <a:spcBef>
          <a:spcPct val="0"/>
        </a:spcBef>
        <a:spcAft>
          <a:spcPct val="0"/>
        </a:spcAft>
        <a:defRPr sz="3400">
          <a:solidFill>
            <a:srgbClr val="990000"/>
          </a:solidFill>
          <a:latin typeface="Arial" pitchFamily="34" charset="0"/>
        </a:defRPr>
      </a:lvl7pPr>
      <a:lvl8pPr marL="1371600" algn="l" rtl="0" fontAlgn="base">
        <a:spcBef>
          <a:spcPct val="0"/>
        </a:spcBef>
        <a:spcAft>
          <a:spcPct val="0"/>
        </a:spcAft>
        <a:defRPr sz="3400">
          <a:solidFill>
            <a:srgbClr val="990000"/>
          </a:solidFill>
          <a:latin typeface="Arial" pitchFamily="34" charset="0"/>
        </a:defRPr>
      </a:lvl8pPr>
      <a:lvl9pPr marL="1828800" algn="l" rtl="0" fontAlgn="base">
        <a:spcBef>
          <a:spcPct val="0"/>
        </a:spcBef>
        <a:spcAft>
          <a:spcPct val="0"/>
        </a:spcAft>
        <a:defRPr sz="3400">
          <a:solidFill>
            <a:srgbClr val="990000"/>
          </a:solidFill>
          <a:latin typeface="Arial" pitchFamily="34" charset="0"/>
        </a:defRPr>
      </a:lvl9pPr>
    </p:titleStyle>
    <p:bodyStyle>
      <a:lvl1pPr marL="342900" indent="-342900" algn="l" rtl="0" eaLnBrk="0" fontAlgn="base" hangingPunct="0">
        <a:spcBef>
          <a:spcPct val="20000"/>
        </a:spcBef>
        <a:spcAft>
          <a:spcPct val="0"/>
        </a:spcAft>
        <a:buChar char="•"/>
        <a:defRPr sz="3400">
          <a:solidFill>
            <a:srgbClr val="005EA4"/>
          </a:solidFill>
          <a:latin typeface="+mn-lt"/>
          <a:ea typeface="+mn-ea"/>
          <a:cs typeface="+mn-cs"/>
        </a:defRPr>
      </a:lvl1pPr>
      <a:lvl2pPr marL="742950" indent="-285750" algn="l" rtl="0" eaLnBrk="0" fontAlgn="base" hangingPunct="0">
        <a:spcBef>
          <a:spcPct val="20000"/>
        </a:spcBef>
        <a:spcAft>
          <a:spcPct val="0"/>
        </a:spcAft>
        <a:buChar char="–"/>
        <a:defRPr sz="3200">
          <a:solidFill>
            <a:schemeClr val="tx1"/>
          </a:solidFill>
          <a:latin typeface="+mn-lt"/>
        </a:defRPr>
      </a:lvl2pPr>
      <a:lvl3pPr marL="1143000" indent="-228600" algn="l" rtl="0" eaLnBrk="0" fontAlgn="base" hangingPunct="0">
        <a:spcBef>
          <a:spcPct val="20000"/>
        </a:spcBef>
        <a:spcAft>
          <a:spcPct val="0"/>
        </a:spcAft>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400">
          <a:solidFill>
            <a:schemeClr val="tx1"/>
          </a:solidFill>
          <a:latin typeface="+mn-lt"/>
        </a:defRPr>
      </a:lvl5pPr>
      <a:lvl6pPr marL="2514600" indent="-228600" algn="l" rtl="0" fontAlgn="base">
        <a:spcBef>
          <a:spcPct val="20000"/>
        </a:spcBef>
        <a:spcAft>
          <a:spcPct val="0"/>
        </a:spcAft>
        <a:buChar char="»"/>
        <a:defRPr sz="2400">
          <a:solidFill>
            <a:schemeClr val="tx1"/>
          </a:solidFill>
          <a:latin typeface="+mn-lt"/>
        </a:defRPr>
      </a:lvl6pPr>
      <a:lvl7pPr marL="2971800" indent="-228600" algn="l" rtl="0" fontAlgn="base">
        <a:spcBef>
          <a:spcPct val="20000"/>
        </a:spcBef>
        <a:spcAft>
          <a:spcPct val="0"/>
        </a:spcAft>
        <a:buChar char="»"/>
        <a:defRPr sz="2400">
          <a:solidFill>
            <a:schemeClr val="tx1"/>
          </a:solidFill>
          <a:latin typeface="+mn-lt"/>
        </a:defRPr>
      </a:lvl7pPr>
      <a:lvl8pPr marL="3429000" indent="-228600" algn="l" rtl="0" fontAlgn="base">
        <a:spcBef>
          <a:spcPct val="20000"/>
        </a:spcBef>
        <a:spcAft>
          <a:spcPct val="0"/>
        </a:spcAft>
        <a:buChar char="»"/>
        <a:defRPr sz="2400">
          <a:solidFill>
            <a:schemeClr val="tx1"/>
          </a:solidFill>
          <a:latin typeface="+mn-lt"/>
        </a:defRPr>
      </a:lvl8pPr>
      <a:lvl9pPr marL="3886200" indent="-228600" algn="l" rtl="0" fontAlgn="base">
        <a:spcBef>
          <a:spcPct val="20000"/>
        </a:spcBef>
        <a:spcAft>
          <a:spcPct val="0"/>
        </a:spcAft>
        <a:buChar char="»"/>
        <a:defRPr sz="2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2"/>
          </p:nvPr>
        </p:nvSpPr>
        <p:spPr>
          <a:xfrm>
            <a:off x="2133601" y="3352800"/>
            <a:ext cx="7010399" cy="2590800"/>
          </a:xfrm>
        </p:spPr>
        <p:txBody>
          <a:bodyPr/>
          <a:lstStyle/>
          <a:p>
            <a:pPr>
              <a:defRPr/>
            </a:pPr>
            <a:r>
              <a:rPr lang="en-US" sz="4800" dirty="0"/>
              <a:t>Six Debates over</a:t>
            </a:r>
          </a:p>
          <a:p>
            <a:pPr>
              <a:defRPr/>
            </a:pPr>
            <a:r>
              <a:rPr lang="en-US" sz="4800" dirty="0"/>
              <a:t>Macroeconomic Policy</a:t>
            </a:r>
          </a:p>
        </p:txBody>
      </p:sp>
      <p:sp>
        <p:nvSpPr>
          <p:cNvPr id="11" name="Text Placeholder 10"/>
          <p:cNvSpPr>
            <a:spLocks noGrp="1"/>
          </p:cNvSpPr>
          <p:nvPr>
            <p:ph type="body" sz="quarter" idx="16"/>
          </p:nvPr>
        </p:nvSpPr>
        <p:spPr/>
        <p:txBody>
          <a:bodyPr/>
          <a:lstStyle/>
          <a:p>
            <a:r>
              <a:rPr lang="en-US" dirty="0" smtClean="0"/>
              <a:t>CHAPTER</a:t>
            </a:r>
          </a:p>
          <a:p>
            <a:r>
              <a:rPr lang="en-US" sz="6600" dirty="0" smtClean="0">
                <a:solidFill>
                  <a:schemeClr val="tx2"/>
                </a:solidFill>
                <a:latin typeface="Cambria Math" panose="02040503050406030204" pitchFamily="18" charset="0"/>
                <a:ea typeface="Cambria Math" panose="02040503050406030204" pitchFamily="18" charset="0"/>
              </a:rPr>
              <a:t>36</a:t>
            </a:r>
            <a:endParaRPr lang="en-US" sz="6600" dirty="0">
              <a:solidFill>
                <a:schemeClr val="tx2"/>
              </a:solidFill>
              <a:latin typeface="Cambria Math" panose="02040503050406030204" pitchFamily="18" charset="0"/>
              <a:ea typeface="Cambria Math" panose="02040503050406030204" pitchFamily="18" charset="0"/>
            </a:endParaRPr>
          </a:p>
        </p:txBody>
      </p:sp>
      <p:sp>
        <p:nvSpPr>
          <p:cNvPr id="5" name="Footer Placeholder 4"/>
          <p:cNvSpPr>
            <a:spLocks noGrp="1"/>
          </p:cNvSpPr>
          <p:nvPr>
            <p:ph type="ftr" sz="quarter" idx="15"/>
          </p:nvPr>
        </p:nvSpPr>
        <p:spPr/>
        <p:txBody>
          <a:bodyPr/>
          <a:lstStyle/>
          <a:p>
            <a:pPr>
              <a:defRPr/>
            </a:pPr>
            <a:r>
              <a:rPr lang="en-US" dirty="0" smtClean="0">
                <a:solidFill>
                  <a:srgbClr val="FFFFFF"/>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FFFFFF"/>
              </a:solidFill>
            </a:endParaRPr>
          </a:p>
        </p:txBody>
      </p:sp>
      <p:sp>
        <p:nvSpPr>
          <p:cNvPr id="6" name="Slide Number Placeholder 5"/>
          <p:cNvSpPr>
            <a:spLocks noGrp="1"/>
          </p:cNvSpPr>
          <p:nvPr>
            <p:ph type="sldNum" sz="quarter" idx="14"/>
          </p:nvPr>
        </p:nvSpPr>
        <p:spPr/>
        <p:txBody>
          <a:bodyPr/>
          <a:lstStyle/>
          <a:p>
            <a:pPr>
              <a:defRPr/>
            </a:pPr>
            <a:fld id="{CABCAE2A-3771-4BE5-9C85-74C66AABFB75}" type="slidenum">
              <a:rPr lang="en-US" smtClean="0">
                <a:solidFill>
                  <a:srgbClr val="FFFFFF"/>
                </a:solidFill>
              </a:rPr>
              <a:pPr>
                <a:defRPr/>
              </a:pPr>
              <a:t>1</a:t>
            </a:fld>
            <a:endParaRPr lang="en-US" dirty="0">
              <a:solidFill>
                <a:srgbClr val="FFFFFF"/>
              </a:solidFill>
            </a:endParaRPr>
          </a:p>
        </p:txBody>
      </p:sp>
    </p:spTree>
    <p:extLst>
      <p:ext uri="{BB962C8B-B14F-4D97-AF65-F5344CB8AC3E}">
        <p14:creationId xmlns:p14="http://schemas.microsoft.com/office/powerpoint/2010/main" val="2962300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wipe(left)">
                                      <p:cBhvr>
                                        <p:cTn id="7" dur="500"/>
                                        <p:tgtEl>
                                          <p:spTgt spid="8">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animEffect transition="in" filter="wipe(left)">
                                      <p:cBhvr>
                                        <p:cTn id="11" dur="500"/>
                                        <p:tgtEl>
                                          <p:spTgt spid="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0068" y="1"/>
            <a:ext cx="7803931" cy="961900"/>
          </a:xfrm>
        </p:spPr>
        <p:txBody>
          <a:bodyPr/>
          <a:lstStyle/>
          <a:p>
            <a:r>
              <a:rPr lang="en-US" sz="3600" dirty="0"/>
              <a:t>3.  Should Monetary Policy </a:t>
            </a:r>
            <a:r>
              <a:rPr lang="en-US" sz="3600" dirty="0" smtClean="0"/>
              <a:t/>
            </a:r>
            <a:br>
              <a:rPr lang="en-US" sz="3600" dirty="0" smtClean="0"/>
            </a:br>
            <a:r>
              <a:rPr lang="en-US" sz="3600" dirty="0" smtClean="0"/>
              <a:t>Be </a:t>
            </a:r>
            <a:r>
              <a:rPr lang="en-US" sz="3600" dirty="0"/>
              <a:t>Made by Rule or Discretion?</a:t>
            </a:r>
          </a:p>
        </p:txBody>
      </p:sp>
      <p:sp>
        <p:nvSpPr>
          <p:cNvPr id="3" name="Content Placeholder 2"/>
          <p:cNvSpPr>
            <a:spLocks noGrp="1"/>
          </p:cNvSpPr>
          <p:nvPr>
            <p:ph idx="1"/>
          </p:nvPr>
        </p:nvSpPr>
        <p:spPr/>
        <p:txBody>
          <a:bodyPr/>
          <a:lstStyle/>
          <a:p>
            <a:r>
              <a:rPr lang="en-US" sz="3200" dirty="0"/>
              <a:t>Arguments </a:t>
            </a:r>
            <a:r>
              <a:rPr lang="en-US" sz="3200" u="sng" dirty="0"/>
              <a:t>against</a:t>
            </a:r>
            <a:r>
              <a:rPr lang="en-US" sz="3200" dirty="0"/>
              <a:t> discretion:</a:t>
            </a:r>
          </a:p>
          <a:p>
            <a:pPr lvl="1"/>
            <a:r>
              <a:rPr lang="en-US" sz="2800" dirty="0"/>
              <a:t>Allowing central bankers discretion could </a:t>
            </a:r>
            <a:br>
              <a:rPr lang="en-US" sz="2800" dirty="0"/>
            </a:br>
            <a:r>
              <a:rPr lang="en-US" sz="2800" dirty="0"/>
              <a:t>do great harm if they are incompetent.</a:t>
            </a:r>
          </a:p>
          <a:p>
            <a:pPr lvl="1"/>
            <a:r>
              <a:rPr lang="en-US" sz="2800" dirty="0"/>
              <a:t>Discretion allows the possibility of abuse. </a:t>
            </a:r>
          </a:p>
          <a:p>
            <a:pPr lvl="2"/>
            <a:r>
              <a:rPr lang="en-US" dirty="0" smtClean="0"/>
              <a:t>Using </a:t>
            </a:r>
            <a:r>
              <a:rPr lang="en-US" dirty="0"/>
              <a:t>monetary policy to affect election outcomes, causing fluctuations </a:t>
            </a:r>
            <a:r>
              <a:rPr lang="en-US" dirty="0" smtClean="0"/>
              <a:t>called “</a:t>
            </a:r>
            <a:r>
              <a:rPr lang="en-US" dirty="0"/>
              <a:t>the political business cycle.” </a:t>
            </a:r>
          </a:p>
          <a:p>
            <a:pPr lvl="1"/>
            <a:r>
              <a:rPr lang="en-US" sz="2800" dirty="0"/>
              <a:t>Central bankers who promise price </a:t>
            </a:r>
            <a:r>
              <a:rPr lang="en-US" sz="2800" dirty="0" smtClean="0"/>
              <a:t>stability may </a:t>
            </a:r>
            <a:r>
              <a:rPr lang="en-US" sz="2800" dirty="0"/>
              <a:t>renege if a recession occurs.</a:t>
            </a:r>
          </a:p>
          <a:p>
            <a:pPr lvl="2"/>
            <a:r>
              <a:rPr lang="en-US" dirty="0"/>
              <a:t>Time-inconsistency:  the </a:t>
            </a:r>
            <a:r>
              <a:rPr lang="en-US" dirty="0" smtClean="0"/>
              <a:t>discrepancy between </a:t>
            </a:r>
            <a:r>
              <a:rPr lang="en-US" dirty="0"/>
              <a:t>actual policy and announced </a:t>
            </a:r>
            <a:r>
              <a:rPr lang="en-US" dirty="0" smtClean="0"/>
              <a:t>policy</a:t>
            </a:r>
            <a:endParaRPr lang="en-US" dirty="0"/>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10</a:t>
            </a:fld>
            <a:endParaRPr lang="en-US"/>
          </a:p>
        </p:txBody>
      </p:sp>
      <p:sp>
        <p:nvSpPr>
          <p:cNvPr id="5" name="Footer Placeholder 4"/>
          <p:cNvSpPr>
            <a:spLocks noGrp="1"/>
          </p:cNvSpPr>
          <p:nvPr>
            <p:ph type="ftr" sz="quarter" idx="11"/>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521688439"/>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0068" y="1"/>
            <a:ext cx="7803931" cy="961900"/>
          </a:xfrm>
        </p:spPr>
        <p:txBody>
          <a:bodyPr/>
          <a:lstStyle/>
          <a:p>
            <a:r>
              <a:rPr lang="en-US" sz="3600" dirty="0"/>
              <a:t>3.  Should Monetary Policy </a:t>
            </a:r>
            <a:r>
              <a:rPr lang="en-US" sz="3600" dirty="0" smtClean="0"/>
              <a:t/>
            </a:r>
            <a:br>
              <a:rPr lang="en-US" sz="3600" dirty="0" smtClean="0"/>
            </a:br>
            <a:r>
              <a:rPr lang="en-US" sz="3600" dirty="0" smtClean="0"/>
              <a:t>Be </a:t>
            </a:r>
            <a:r>
              <a:rPr lang="en-US" sz="3600" dirty="0"/>
              <a:t>Made by Rule or Discretion?</a:t>
            </a:r>
          </a:p>
        </p:txBody>
      </p:sp>
      <p:sp>
        <p:nvSpPr>
          <p:cNvPr id="3" name="Content Placeholder 2"/>
          <p:cNvSpPr>
            <a:spLocks noGrp="1"/>
          </p:cNvSpPr>
          <p:nvPr>
            <p:ph idx="1"/>
          </p:nvPr>
        </p:nvSpPr>
        <p:spPr/>
        <p:txBody>
          <a:bodyPr/>
          <a:lstStyle/>
          <a:p>
            <a:r>
              <a:rPr lang="en-US" dirty="0"/>
              <a:t>Arguments </a:t>
            </a:r>
            <a:r>
              <a:rPr lang="en-US" u="sng" dirty="0"/>
              <a:t>for</a:t>
            </a:r>
            <a:r>
              <a:rPr lang="en-US" dirty="0"/>
              <a:t> discretion:</a:t>
            </a:r>
          </a:p>
          <a:p>
            <a:pPr lvl="1"/>
            <a:r>
              <a:rPr lang="en-US" dirty="0"/>
              <a:t>Discretion allows flexibility to react to unforeseen events.  </a:t>
            </a:r>
          </a:p>
          <a:p>
            <a:pPr lvl="1"/>
            <a:r>
              <a:rPr lang="en-US" dirty="0"/>
              <a:t>Political business cycles and time-inconsistency are theoretical possibilities but not that important in practice.  </a:t>
            </a:r>
          </a:p>
          <a:p>
            <a:pPr lvl="1"/>
            <a:r>
              <a:rPr lang="en-US" dirty="0"/>
              <a:t>It is difficult to specify rules precisely and to determine what the best rule would be.</a:t>
            </a:r>
          </a:p>
          <a:p>
            <a:endParaRPr lang="en-US" dirty="0"/>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11</a:t>
            </a:fld>
            <a:endParaRPr lang="en-US"/>
          </a:p>
        </p:txBody>
      </p:sp>
      <p:sp>
        <p:nvSpPr>
          <p:cNvPr id="5" name="Footer Placeholder 4"/>
          <p:cNvSpPr>
            <a:spLocks noGrp="1"/>
          </p:cNvSpPr>
          <p:nvPr>
            <p:ph type="ftr" sz="quarter" idx="11"/>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521688439"/>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0068" y="1"/>
            <a:ext cx="7803931" cy="961900"/>
          </a:xfrm>
        </p:spPr>
        <p:txBody>
          <a:bodyPr/>
          <a:lstStyle/>
          <a:p>
            <a:r>
              <a:rPr lang="en-US" sz="3600" dirty="0"/>
              <a:t>4.  Should the Central Bank </a:t>
            </a:r>
            <a:r>
              <a:rPr lang="en-US" sz="3600" dirty="0" smtClean="0"/>
              <a:t/>
            </a:r>
            <a:br>
              <a:rPr lang="en-US" sz="3600" dirty="0" smtClean="0"/>
            </a:br>
            <a:r>
              <a:rPr lang="en-US" sz="3600" dirty="0" smtClean="0"/>
              <a:t>Aim </a:t>
            </a:r>
            <a:r>
              <a:rPr lang="en-US" sz="3600" dirty="0"/>
              <a:t>for Zero Inflation?</a:t>
            </a:r>
          </a:p>
        </p:txBody>
      </p:sp>
      <p:sp>
        <p:nvSpPr>
          <p:cNvPr id="3" name="Content Placeholder 2"/>
          <p:cNvSpPr>
            <a:spLocks noGrp="1"/>
          </p:cNvSpPr>
          <p:nvPr>
            <p:ph idx="1"/>
          </p:nvPr>
        </p:nvSpPr>
        <p:spPr/>
        <p:txBody>
          <a:bodyPr/>
          <a:lstStyle/>
          <a:p>
            <a:r>
              <a:rPr lang="en-US" i="1" dirty="0">
                <a:solidFill>
                  <a:srgbClr val="C00000"/>
                </a:solidFill>
                <a:latin typeface="Cambria" panose="02040503050406030204" pitchFamily="18" charset="0"/>
              </a:rPr>
              <a:t>Prices rise when the </a:t>
            </a:r>
            <a:r>
              <a:rPr lang="en-US" i="1" dirty="0" smtClean="0">
                <a:solidFill>
                  <a:srgbClr val="C00000"/>
                </a:solidFill>
                <a:latin typeface="Cambria" panose="02040503050406030204" pitchFamily="18" charset="0"/>
              </a:rPr>
              <a:t>government </a:t>
            </a:r>
            <a:r>
              <a:rPr lang="en-US" i="1" dirty="0">
                <a:solidFill>
                  <a:srgbClr val="C00000"/>
                </a:solidFill>
                <a:latin typeface="Cambria" panose="02040503050406030204" pitchFamily="18" charset="0"/>
              </a:rPr>
              <a:t>prints too </a:t>
            </a:r>
            <a:r>
              <a:rPr lang="en-US" i="1" dirty="0" smtClean="0">
                <a:solidFill>
                  <a:srgbClr val="C00000"/>
                </a:solidFill>
                <a:latin typeface="Cambria" panose="02040503050406030204" pitchFamily="18" charset="0"/>
              </a:rPr>
              <a:t>much </a:t>
            </a:r>
            <a:r>
              <a:rPr lang="en-US" i="1" dirty="0">
                <a:solidFill>
                  <a:srgbClr val="C00000"/>
                </a:solidFill>
                <a:latin typeface="Cambria" panose="02040503050406030204" pitchFamily="18" charset="0"/>
              </a:rPr>
              <a:t>money.</a:t>
            </a:r>
          </a:p>
          <a:p>
            <a:r>
              <a:rPr lang="en-US" i="1" dirty="0" smtClean="0">
                <a:solidFill>
                  <a:srgbClr val="C00000"/>
                </a:solidFill>
                <a:latin typeface="Cambria" panose="02040503050406030204" pitchFamily="18" charset="0"/>
              </a:rPr>
              <a:t>Society </a:t>
            </a:r>
            <a:r>
              <a:rPr lang="en-US" i="1" dirty="0">
                <a:solidFill>
                  <a:srgbClr val="C00000"/>
                </a:solidFill>
                <a:latin typeface="Cambria" panose="02040503050406030204" pitchFamily="18" charset="0"/>
              </a:rPr>
              <a:t>faces a short-run tradeoff </a:t>
            </a:r>
            <a:r>
              <a:rPr lang="en-US" i="1" dirty="0" smtClean="0">
                <a:solidFill>
                  <a:srgbClr val="C00000"/>
                </a:solidFill>
                <a:latin typeface="Cambria" panose="02040503050406030204" pitchFamily="18" charset="0"/>
              </a:rPr>
              <a:t>between </a:t>
            </a:r>
            <a:r>
              <a:rPr lang="en-US" i="1" dirty="0">
                <a:solidFill>
                  <a:srgbClr val="C00000"/>
                </a:solidFill>
                <a:latin typeface="Cambria" panose="02040503050406030204" pitchFamily="18" charset="0"/>
              </a:rPr>
              <a:t>inflation and unemployment.</a:t>
            </a:r>
          </a:p>
          <a:p>
            <a:r>
              <a:rPr lang="en-US" dirty="0"/>
              <a:t>How much inflation should the central bank accept?  Is </a:t>
            </a:r>
            <a:r>
              <a:rPr lang="en-US" u="sng" dirty="0"/>
              <a:t>zero</a:t>
            </a:r>
            <a:r>
              <a:rPr lang="en-US" dirty="0"/>
              <a:t> the right target?</a:t>
            </a:r>
          </a:p>
          <a:p>
            <a:endParaRPr lang="en-US" dirty="0"/>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12</a:t>
            </a:fld>
            <a:endParaRPr lang="en-US"/>
          </a:p>
        </p:txBody>
      </p:sp>
      <p:sp>
        <p:nvSpPr>
          <p:cNvPr id="5" name="Footer Placeholder 4"/>
          <p:cNvSpPr>
            <a:spLocks noGrp="1"/>
          </p:cNvSpPr>
          <p:nvPr>
            <p:ph type="ftr" sz="quarter" idx="11"/>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3896767431"/>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0068" y="1"/>
            <a:ext cx="7803931" cy="961900"/>
          </a:xfrm>
        </p:spPr>
        <p:txBody>
          <a:bodyPr/>
          <a:lstStyle/>
          <a:p>
            <a:r>
              <a:rPr lang="en-US" sz="3600" dirty="0"/>
              <a:t>4.  Should the Central Bank </a:t>
            </a:r>
            <a:r>
              <a:rPr lang="en-US" sz="3600" dirty="0" smtClean="0"/>
              <a:t/>
            </a:r>
            <a:br>
              <a:rPr lang="en-US" sz="3600" dirty="0" smtClean="0"/>
            </a:br>
            <a:r>
              <a:rPr lang="en-US" sz="3600" dirty="0" smtClean="0"/>
              <a:t>Aim </a:t>
            </a:r>
            <a:r>
              <a:rPr lang="en-US" sz="3600" dirty="0"/>
              <a:t>for Zero Inflation?</a:t>
            </a:r>
          </a:p>
        </p:txBody>
      </p:sp>
      <p:sp>
        <p:nvSpPr>
          <p:cNvPr id="3" name="Content Placeholder 2"/>
          <p:cNvSpPr>
            <a:spLocks noGrp="1"/>
          </p:cNvSpPr>
          <p:nvPr>
            <p:ph idx="1"/>
          </p:nvPr>
        </p:nvSpPr>
        <p:spPr/>
        <p:txBody>
          <a:bodyPr/>
          <a:lstStyle/>
          <a:p>
            <a:r>
              <a:rPr lang="en-US" dirty="0"/>
              <a:t>Arguments </a:t>
            </a:r>
            <a:r>
              <a:rPr lang="en-US" u="sng" dirty="0"/>
              <a:t>for</a:t>
            </a:r>
            <a:r>
              <a:rPr lang="en-US" dirty="0"/>
              <a:t> a zero inflation target:</a:t>
            </a:r>
          </a:p>
          <a:p>
            <a:pPr lvl="1"/>
            <a:r>
              <a:rPr lang="en-US" dirty="0"/>
              <a:t>The costs of inflation (</a:t>
            </a:r>
            <a:r>
              <a:rPr lang="en-US" dirty="0" err="1"/>
              <a:t>shoeleather</a:t>
            </a:r>
            <a:r>
              <a:rPr lang="en-US" dirty="0"/>
              <a:t>, menu, etc.) </a:t>
            </a:r>
            <a:r>
              <a:rPr lang="en-US" dirty="0" smtClean="0"/>
              <a:t>can </a:t>
            </a:r>
            <a:r>
              <a:rPr lang="en-US" dirty="0"/>
              <a:t>be substantial even for low inflation. </a:t>
            </a:r>
          </a:p>
          <a:p>
            <a:pPr lvl="1"/>
            <a:r>
              <a:rPr lang="en-US" dirty="0"/>
              <a:t>Achieving zero inflation would have temporary costs (higher unemployment) but permanent benefits.  </a:t>
            </a:r>
          </a:p>
          <a:p>
            <a:pPr lvl="2"/>
            <a:r>
              <a:rPr lang="en-US" dirty="0"/>
              <a:t>And these costs could be reduced if the commitment to zero inflation is credible </a:t>
            </a:r>
            <a:br>
              <a:rPr lang="en-US" dirty="0"/>
            </a:br>
            <a:r>
              <a:rPr lang="en-US" dirty="0"/>
              <a:t>(reduces the expected inflation rate).</a:t>
            </a:r>
          </a:p>
          <a:p>
            <a:endParaRPr lang="en-US" dirty="0"/>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13</a:t>
            </a:fld>
            <a:endParaRPr lang="en-US"/>
          </a:p>
        </p:txBody>
      </p:sp>
      <p:sp>
        <p:nvSpPr>
          <p:cNvPr id="5" name="Footer Placeholder 4"/>
          <p:cNvSpPr>
            <a:spLocks noGrp="1"/>
          </p:cNvSpPr>
          <p:nvPr>
            <p:ph type="ftr" sz="quarter" idx="11"/>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1368682439"/>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0068" y="1"/>
            <a:ext cx="7803931" cy="961900"/>
          </a:xfrm>
        </p:spPr>
        <p:txBody>
          <a:bodyPr/>
          <a:lstStyle/>
          <a:p>
            <a:r>
              <a:rPr lang="en-US" sz="3600" dirty="0"/>
              <a:t>4.  Should the Central Bank </a:t>
            </a:r>
            <a:r>
              <a:rPr lang="en-US" sz="3600" dirty="0" smtClean="0"/>
              <a:t/>
            </a:r>
            <a:br>
              <a:rPr lang="en-US" sz="3600" dirty="0" smtClean="0"/>
            </a:br>
            <a:r>
              <a:rPr lang="en-US" sz="3600" dirty="0" smtClean="0"/>
              <a:t>Aim </a:t>
            </a:r>
            <a:r>
              <a:rPr lang="en-US" sz="3600" dirty="0"/>
              <a:t>for Zero Inflation?</a:t>
            </a:r>
          </a:p>
        </p:txBody>
      </p:sp>
      <p:sp>
        <p:nvSpPr>
          <p:cNvPr id="3" name="Content Placeholder 2"/>
          <p:cNvSpPr>
            <a:spLocks noGrp="1"/>
          </p:cNvSpPr>
          <p:nvPr>
            <p:ph idx="1"/>
          </p:nvPr>
        </p:nvSpPr>
        <p:spPr/>
        <p:txBody>
          <a:bodyPr/>
          <a:lstStyle/>
          <a:p>
            <a:r>
              <a:rPr lang="en-US" sz="3200" dirty="0"/>
              <a:t>Arguments </a:t>
            </a:r>
            <a:r>
              <a:rPr lang="en-US" sz="3200" u="sng" dirty="0"/>
              <a:t>against</a:t>
            </a:r>
            <a:r>
              <a:rPr lang="en-US" sz="3200" dirty="0"/>
              <a:t> a zero inflation target:</a:t>
            </a:r>
          </a:p>
          <a:p>
            <a:pPr lvl="1"/>
            <a:r>
              <a:rPr lang="en-US" sz="2800" dirty="0"/>
              <a:t>The benefits of moving from moderate to zero inflation are small, but the costs are large:</a:t>
            </a:r>
          </a:p>
          <a:p>
            <a:pPr lvl="2"/>
            <a:r>
              <a:rPr lang="en-US" dirty="0"/>
              <a:t>Estimates:  must sacrifice 5% of a year’s GDP for each 1% reduction in inflation</a:t>
            </a:r>
          </a:p>
          <a:p>
            <a:pPr lvl="2"/>
            <a:r>
              <a:rPr lang="en-US" dirty="0"/>
              <a:t>A disinflation would leave permanent scars:</a:t>
            </a:r>
          </a:p>
          <a:p>
            <a:pPr lvl="3"/>
            <a:r>
              <a:rPr lang="en-US" sz="2800" dirty="0"/>
              <a:t>Investment falls, lowering the future capital stock</a:t>
            </a:r>
          </a:p>
          <a:p>
            <a:pPr lvl="3"/>
            <a:r>
              <a:rPr lang="en-US" sz="2800" dirty="0"/>
              <a:t>Workers’ skills diminish while unemployed</a:t>
            </a:r>
          </a:p>
          <a:p>
            <a:pPr lvl="1"/>
            <a:r>
              <a:rPr lang="en-US" sz="2800" dirty="0"/>
              <a:t>Some of inflation’s costs could be </a:t>
            </a:r>
            <a:r>
              <a:rPr lang="en-US" sz="2800" dirty="0" smtClean="0"/>
              <a:t>reduced </a:t>
            </a:r>
            <a:r>
              <a:rPr lang="en-US" sz="2800" dirty="0"/>
              <a:t>through more widespread indexation</a:t>
            </a:r>
            <a:r>
              <a:rPr lang="en-US" sz="2800" dirty="0" smtClean="0"/>
              <a:t>.</a:t>
            </a:r>
            <a:endParaRPr lang="en-US" sz="2800" dirty="0"/>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14</a:t>
            </a:fld>
            <a:endParaRPr lang="en-US"/>
          </a:p>
        </p:txBody>
      </p:sp>
      <p:sp>
        <p:nvSpPr>
          <p:cNvPr id="5" name="Footer Placeholder 4"/>
          <p:cNvSpPr>
            <a:spLocks noGrp="1"/>
          </p:cNvSpPr>
          <p:nvPr>
            <p:ph type="ftr" sz="quarter" idx="11"/>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1368682439"/>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00939"/>
            <a:ext cx="8839200" cy="965861"/>
          </a:xfrm>
        </p:spPr>
        <p:txBody>
          <a:bodyPr/>
          <a:lstStyle/>
          <a:p>
            <a:pPr algn="l"/>
            <a:r>
              <a:rPr lang="en-US" dirty="0">
                <a:solidFill>
                  <a:schemeClr val="accent6">
                    <a:lumMod val="50000"/>
                  </a:schemeClr>
                </a:solidFill>
              </a:rPr>
              <a:t>Active Learning </a:t>
            </a:r>
            <a:r>
              <a:rPr lang="en-US" dirty="0" smtClean="0">
                <a:solidFill>
                  <a:schemeClr val="accent6">
                    <a:lumMod val="50000"/>
                  </a:schemeClr>
                </a:solidFill>
              </a:rPr>
              <a:t>2</a:t>
            </a:r>
            <a:r>
              <a:rPr lang="en-US" dirty="0">
                <a:solidFill>
                  <a:schemeClr val="accent6">
                    <a:lumMod val="50000"/>
                  </a:schemeClr>
                </a:solidFill>
              </a:rPr>
              <a:t>	</a:t>
            </a:r>
            <a:r>
              <a:rPr lang="en-US" dirty="0" smtClean="0">
                <a:solidFill>
                  <a:schemeClr val="accent6">
                    <a:lumMod val="50000"/>
                  </a:schemeClr>
                </a:solidFill>
              </a:rPr>
              <a:t>	</a:t>
            </a:r>
            <a:br>
              <a:rPr lang="en-US" dirty="0" smtClean="0">
                <a:solidFill>
                  <a:schemeClr val="accent6">
                    <a:lumMod val="50000"/>
                  </a:schemeClr>
                </a:solidFill>
              </a:rPr>
            </a:br>
            <a:r>
              <a:rPr lang="en-US" dirty="0" smtClean="0">
                <a:solidFill>
                  <a:srgbClr val="AE1221"/>
                </a:solidFill>
              </a:rPr>
              <a:t>Another </a:t>
            </a:r>
            <a:r>
              <a:rPr lang="en-US" dirty="0">
                <a:solidFill>
                  <a:srgbClr val="AE1221"/>
                </a:solidFill>
              </a:rPr>
              <a:t>issue in the zero-inflation debate</a:t>
            </a:r>
            <a:endParaRPr lang="en-US" dirty="0"/>
          </a:p>
        </p:txBody>
      </p:sp>
      <p:sp>
        <p:nvSpPr>
          <p:cNvPr id="3" name="Content Placeholder 2"/>
          <p:cNvSpPr>
            <a:spLocks noGrp="1"/>
          </p:cNvSpPr>
          <p:nvPr>
            <p:ph idx="1"/>
          </p:nvPr>
        </p:nvSpPr>
        <p:spPr>
          <a:xfrm>
            <a:off x="347241" y="1066800"/>
            <a:ext cx="8518947" cy="5381625"/>
          </a:xfrm>
        </p:spPr>
        <p:txBody>
          <a:bodyPr>
            <a:normAutofit/>
          </a:bodyPr>
          <a:lstStyle/>
          <a:p>
            <a:pPr marL="0" indent="0">
              <a:buClr>
                <a:srgbClr val="C00000"/>
              </a:buClr>
              <a:buNone/>
            </a:pPr>
            <a:r>
              <a:rPr lang="en-US" dirty="0">
                <a:solidFill>
                  <a:schemeClr val="accent6">
                    <a:lumMod val="50000"/>
                  </a:schemeClr>
                </a:solidFill>
              </a:rPr>
              <a:t>Suppose a structural change reduces the demand for university administrators, lowering their equilibrium real wage by 3%.  </a:t>
            </a:r>
          </a:p>
          <a:p>
            <a:pPr marL="514350" indent="-514350">
              <a:buClr>
                <a:srgbClr val="C00000"/>
              </a:buClr>
              <a:buFont typeface="+mj-lt"/>
              <a:buAutoNum type="alphaUcPeriod"/>
            </a:pPr>
            <a:r>
              <a:rPr lang="en-US" dirty="0" smtClean="0">
                <a:solidFill>
                  <a:schemeClr val="tx1"/>
                </a:solidFill>
              </a:rPr>
              <a:t>If </a:t>
            </a:r>
            <a:r>
              <a:rPr lang="en-US" dirty="0">
                <a:solidFill>
                  <a:schemeClr val="tx1"/>
                </a:solidFill>
              </a:rPr>
              <a:t>the actual real wage paid to university administrators remains constant, what would be the consequences?  </a:t>
            </a:r>
          </a:p>
          <a:p>
            <a:pPr marL="514350" indent="-514350">
              <a:buClr>
                <a:srgbClr val="C00000"/>
              </a:buClr>
              <a:buFont typeface="+mj-lt"/>
              <a:buAutoNum type="alphaUcPeriod"/>
            </a:pPr>
            <a:r>
              <a:rPr lang="en-US" dirty="0" smtClean="0">
                <a:solidFill>
                  <a:schemeClr val="tx1"/>
                </a:solidFill>
              </a:rPr>
              <a:t>Would </a:t>
            </a:r>
            <a:r>
              <a:rPr lang="en-US" dirty="0">
                <a:solidFill>
                  <a:schemeClr val="tx1"/>
                </a:solidFill>
              </a:rPr>
              <a:t>it be easier to achieve the 3% real wage reduction if the inflation rate is 0% or if it is 4%?  Why?</a:t>
            </a:r>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15</a:t>
            </a:fld>
            <a:endParaRPr lang="en-US"/>
          </a:p>
        </p:txBody>
      </p:sp>
      <p:sp>
        <p:nvSpPr>
          <p:cNvPr id="5" name="Footer Placeholder 4"/>
          <p:cNvSpPr>
            <a:spLocks noGrp="1"/>
          </p:cNvSpPr>
          <p:nvPr>
            <p:ph type="ftr" sz="quarter" idx="11"/>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3539881836"/>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00939"/>
            <a:ext cx="8839200" cy="584861"/>
          </a:xfrm>
        </p:spPr>
        <p:txBody>
          <a:bodyPr/>
          <a:lstStyle/>
          <a:p>
            <a:pPr algn="l"/>
            <a:r>
              <a:rPr lang="en-US" dirty="0">
                <a:solidFill>
                  <a:schemeClr val="accent6">
                    <a:lumMod val="50000"/>
                  </a:schemeClr>
                </a:solidFill>
              </a:rPr>
              <a:t>Active Learning </a:t>
            </a:r>
            <a:r>
              <a:rPr lang="en-US" dirty="0" smtClean="0">
                <a:solidFill>
                  <a:schemeClr val="accent6">
                    <a:lumMod val="50000"/>
                  </a:schemeClr>
                </a:solidFill>
              </a:rPr>
              <a:t>2</a:t>
            </a:r>
            <a:r>
              <a:rPr lang="en-US" dirty="0">
                <a:solidFill>
                  <a:schemeClr val="accent6">
                    <a:lumMod val="50000"/>
                  </a:schemeClr>
                </a:solidFill>
              </a:rPr>
              <a:t>	</a:t>
            </a:r>
            <a:r>
              <a:rPr lang="en-US" dirty="0" smtClean="0">
                <a:solidFill>
                  <a:schemeClr val="accent6">
                    <a:lumMod val="50000"/>
                  </a:schemeClr>
                </a:solidFill>
              </a:rPr>
              <a:t>			</a:t>
            </a:r>
            <a:r>
              <a:rPr lang="en-US" dirty="0" smtClean="0">
                <a:solidFill>
                  <a:srgbClr val="AE1221"/>
                </a:solidFill>
              </a:rPr>
              <a:t>Answers</a:t>
            </a:r>
            <a:endParaRPr lang="en-US" dirty="0"/>
          </a:p>
        </p:txBody>
      </p:sp>
      <p:sp>
        <p:nvSpPr>
          <p:cNvPr id="3" name="Content Placeholder 2"/>
          <p:cNvSpPr>
            <a:spLocks noGrp="1"/>
          </p:cNvSpPr>
          <p:nvPr>
            <p:ph idx="1"/>
          </p:nvPr>
        </p:nvSpPr>
        <p:spPr>
          <a:xfrm>
            <a:off x="347241" y="762000"/>
            <a:ext cx="8518947" cy="5686425"/>
          </a:xfrm>
        </p:spPr>
        <p:txBody>
          <a:bodyPr>
            <a:normAutofit/>
          </a:bodyPr>
          <a:lstStyle/>
          <a:p>
            <a:pPr marL="514350" indent="-514350">
              <a:buClr>
                <a:srgbClr val="C00000"/>
              </a:buClr>
              <a:buFont typeface="+mj-lt"/>
              <a:buAutoNum type="alphaUcPeriod"/>
            </a:pPr>
            <a:r>
              <a:rPr lang="en-US" sz="2800" dirty="0">
                <a:solidFill>
                  <a:schemeClr val="tx1"/>
                </a:solidFill>
              </a:rPr>
              <a:t>If the actual real wage paid to university administrators remains constant, what would be the consequences?  </a:t>
            </a:r>
            <a:endParaRPr lang="en-US" sz="2800" dirty="0" smtClean="0">
              <a:solidFill>
                <a:schemeClr val="tx1"/>
              </a:solidFill>
            </a:endParaRPr>
          </a:p>
          <a:p>
            <a:pPr marL="914400" lvl="1" indent="-514350">
              <a:buClr>
                <a:srgbClr val="C00000"/>
              </a:buClr>
            </a:pPr>
            <a:r>
              <a:rPr lang="en-US" dirty="0">
                <a:solidFill>
                  <a:schemeClr val="accent6">
                    <a:lumMod val="50000"/>
                  </a:schemeClr>
                </a:solidFill>
              </a:rPr>
              <a:t>Whenever the actual real wage exceeds the equilibrium real wage, there is a surplus of labor, which represents wasted resources.  </a:t>
            </a:r>
          </a:p>
          <a:p>
            <a:pPr marL="914400" lvl="1" indent="-514350">
              <a:buClr>
                <a:srgbClr val="C00000"/>
              </a:buClr>
            </a:pPr>
            <a:r>
              <a:rPr lang="en-US" dirty="0" smtClean="0">
                <a:solidFill>
                  <a:schemeClr val="accent6">
                    <a:lumMod val="50000"/>
                  </a:schemeClr>
                </a:solidFill>
              </a:rPr>
              <a:t>A </a:t>
            </a:r>
            <a:r>
              <a:rPr lang="en-US" dirty="0">
                <a:solidFill>
                  <a:schemeClr val="accent6">
                    <a:lumMod val="50000"/>
                  </a:schemeClr>
                </a:solidFill>
              </a:rPr>
              <a:t>fall in the wage would alleviate the surplus:  </a:t>
            </a:r>
          </a:p>
          <a:p>
            <a:pPr marL="1314450" lvl="2" indent="-514350">
              <a:buClr>
                <a:srgbClr val="C00000"/>
              </a:buClr>
            </a:pPr>
            <a:r>
              <a:rPr lang="en-US" sz="2800" dirty="0" smtClean="0">
                <a:solidFill>
                  <a:schemeClr val="accent6">
                    <a:lumMod val="50000"/>
                  </a:schemeClr>
                </a:solidFill>
              </a:rPr>
              <a:t>It would encourage some administrators to switch to university teaching or private sector employment</a:t>
            </a:r>
          </a:p>
          <a:p>
            <a:pPr marL="1314450" lvl="2" indent="-514350">
              <a:buClr>
                <a:srgbClr val="C00000"/>
              </a:buClr>
            </a:pPr>
            <a:r>
              <a:rPr lang="en-US" sz="2800" dirty="0" smtClean="0">
                <a:solidFill>
                  <a:schemeClr val="accent6">
                    <a:lumMod val="50000"/>
                  </a:schemeClr>
                </a:solidFill>
              </a:rPr>
              <a:t>It would increase </a:t>
            </a:r>
            <a:r>
              <a:rPr lang="en-US" sz="2800" dirty="0">
                <a:solidFill>
                  <a:schemeClr val="accent6">
                    <a:lumMod val="50000"/>
                  </a:schemeClr>
                </a:solidFill>
              </a:rPr>
              <a:t>the quantity of administrators demanded </a:t>
            </a:r>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16</a:t>
            </a:fld>
            <a:endParaRPr lang="en-US"/>
          </a:p>
        </p:txBody>
      </p:sp>
      <p:sp>
        <p:nvSpPr>
          <p:cNvPr id="5" name="Footer Placeholder 4"/>
          <p:cNvSpPr>
            <a:spLocks noGrp="1"/>
          </p:cNvSpPr>
          <p:nvPr>
            <p:ph type="ftr" sz="quarter" idx="11"/>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1577347504"/>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00939"/>
            <a:ext cx="8839200" cy="584861"/>
          </a:xfrm>
        </p:spPr>
        <p:txBody>
          <a:bodyPr/>
          <a:lstStyle/>
          <a:p>
            <a:pPr algn="l"/>
            <a:r>
              <a:rPr lang="en-US" dirty="0">
                <a:solidFill>
                  <a:schemeClr val="accent6">
                    <a:lumMod val="50000"/>
                  </a:schemeClr>
                </a:solidFill>
              </a:rPr>
              <a:t>Active Learning </a:t>
            </a:r>
            <a:r>
              <a:rPr lang="en-US" dirty="0" smtClean="0">
                <a:solidFill>
                  <a:schemeClr val="accent6">
                    <a:lumMod val="50000"/>
                  </a:schemeClr>
                </a:solidFill>
              </a:rPr>
              <a:t>2</a:t>
            </a:r>
            <a:r>
              <a:rPr lang="en-US" dirty="0">
                <a:solidFill>
                  <a:schemeClr val="accent6">
                    <a:lumMod val="50000"/>
                  </a:schemeClr>
                </a:solidFill>
              </a:rPr>
              <a:t>	</a:t>
            </a:r>
            <a:r>
              <a:rPr lang="en-US" dirty="0" smtClean="0">
                <a:solidFill>
                  <a:schemeClr val="accent6">
                    <a:lumMod val="50000"/>
                  </a:schemeClr>
                </a:solidFill>
              </a:rPr>
              <a:t>			</a:t>
            </a:r>
            <a:r>
              <a:rPr lang="en-US" dirty="0" smtClean="0">
                <a:solidFill>
                  <a:srgbClr val="AE1221"/>
                </a:solidFill>
              </a:rPr>
              <a:t>Answers</a:t>
            </a:r>
            <a:endParaRPr lang="en-US" dirty="0"/>
          </a:p>
        </p:txBody>
      </p:sp>
      <p:sp>
        <p:nvSpPr>
          <p:cNvPr id="3" name="Content Placeholder 2"/>
          <p:cNvSpPr>
            <a:spLocks noGrp="1"/>
          </p:cNvSpPr>
          <p:nvPr>
            <p:ph idx="1"/>
          </p:nvPr>
        </p:nvSpPr>
        <p:spPr>
          <a:xfrm>
            <a:off x="347241" y="762000"/>
            <a:ext cx="8518947" cy="5686425"/>
          </a:xfrm>
        </p:spPr>
        <p:txBody>
          <a:bodyPr>
            <a:normAutofit/>
          </a:bodyPr>
          <a:lstStyle/>
          <a:p>
            <a:pPr marL="514350" indent="-514350">
              <a:buClr>
                <a:srgbClr val="C00000"/>
              </a:buClr>
              <a:buFont typeface="+mj-lt"/>
              <a:buAutoNum type="alphaUcPeriod" startAt="2"/>
            </a:pPr>
            <a:r>
              <a:rPr lang="en-US" dirty="0">
                <a:solidFill>
                  <a:schemeClr val="tx1"/>
                </a:solidFill>
              </a:rPr>
              <a:t>Would it be easier to achieve the 3% real wage reduction if the inflation rate is 0% or if it is 4%?  Why</a:t>
            </a:r>
            <a:r>
              <a:rPr lang="en-US" dirty="0" smtClean="0">
                <a:solidFill>
                  <a:schemeClr val="tx1"/>
                </a:solidFill>
              </a:rPr>
              <a:t>?</a:t>
            </a:r>
          </a:p>
          <a:p>
            <a:pPr marL="914400" lvl="1" indent="-514350">
              <a:buClr>
                <a:srgbClr val="C00000"/>
              </a:buClr>
            </a:pPr>
            <a:r>
              <a:rPr lang="en-US" dirty="0">
                <a:solidFill>
                  <a:schemeClr val="accent6">
                    <a:lumMod val="50000"/>
                  </a:schemeClr>
                </a:solidFill>
              </a:rPr>
              <a:t>To restore labor market equilibrium under 0% inflation, administrators would have to accept a 3% nominal wage cut. </a:t>
            </a:r>
          </a:p>
          <a:p>
            <a:pPr marL="914400" lvl="1" indent="-514350">
              <a:buClr>
                <a:srgbClr val="C00000"/>
              </a:buClr>
            </a:pPr>
            <a:r>
              <a:rPr lang="en-US" dirty="0" smtClean="0">
                <a:solidFill>
                  <a:schemeClr val="accent6">
                    <a:lumMod val="50000"/>
                  </a:schemeClr>
                </a:solidFill>
              </a:rPr>
              <a:t>Under </a:t>
            </a:r>
            <a:r>
              <a:rPr lang="en-US" dirty="0">
                <a:solidFill>
                  <a:schemeClr val="accent6">
                    <a:lumMod val="50000"/>
                  </a:schemeClr>
                </a:solidFill>
              </a:rPr>
              <a:t>4% inflation, they would have to accept a 1% nominal wage increase.  </a:t>
            </a:r>
          </a:p>
          <a:p>
            <a:pPr marL="914400" lvl="1" indent="-514350">
              <a:buClr>
                <a:srgbClr val="C00000"/>
              </a:buClr>
            </a:pPr>
            <a:r>
              <a:rPr lang="en-US" dirty="0" smtClean="0">
                <a:solidFill>
                  <a:schemeClr val="accent6">
                    <a:lumMod val="50000"/>
                  </a:schemeClr>
                </a:solidFill>
              </a:rPr>
              <a:t>The </a:t>
            </a:r>
            <a:r>
              <a:rPr lang="en-US" dirty="0">
                <a:solidFill>
                  <a:schemeClr val="accent6">
                    <a:lumMod val="50000"/>
                  </a:schemeClr>
                </a:solidFill>
              </a:rPr>
              <a:t>second scenario is more likely, as many people suffer from “money illusion” and focus on nominal variables rather than real ones. </a:t>
            </a:r>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17</a:t>
            </a:fld>
            <a:endParaRPr lang="en-US"/>
          </a:p>
        </p:txBody>
      </p:sp>
      <p:sp>
        <p:nvSpPr>
          <p:cNvPr id="5" name="Footer Placeholder 4"/>
          <p:cNvSpPr>
            <a:spLocks noGrp="1"/>
          </p:cNvSpPr>
          <p:nvPr>
            <p:ph type="ftr" sz="quarter" idx="11"/>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453219733"/>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0068" y="1"/>
            <a:ext cx="7803931" cy="961900"/>
          </a:xfrm>
        </p:spPr>
        <p:txBody>
          <a:bodyPr/>
          <a:lstStyle/>
          <a:p>
            <a:r>
              <a:rPr lang="en-US" sz="3600" dirty="0"/>
              <a:t>5.  Should the Government </a:t>
            </a:r>
            <a:r>
              <a:rPr lang="en-US" sz="3600" dirty="0" smtClean="0"/>
              <a:t/>
            </a:r>
            <a:br>
              <a:rPr lang="en-US" sz="3600" dirty="0" smtClean="0"/>
            </a:br>
            <a:r>
              <a:rPr lang="en-US" sz="3600" dirty="0" smtClean="0"/>
              <a:t>Balance Its </a:t>
            </a:r>
            <a:r>
              <a:rPr lang="en-US" sz="3600" dirty="0"/>
              <a:t>Budget?</a:t>
            </a:r>
          </a:p>
        </p:txBody>
      </p:sp>
      <p:sp>
        <p:nvSpPr>
          <p:cNvPr id="3" name="Content Placeholder 2"/>
          <p:cNvSpPr>
            <a:spLocks noGrp="1"/>
          </p:cNvSpPr>
          <p:nvPr>
            <p:ph idx="1"/>
          </p:nvPr>
        </p:nvSpPr>
        <p:spPr/>
        <p:txBody>
          <a:bodyPr/>
          <a:lstStyle/>
          <a:p>
            <a:r>
              <a:rPr lang="en-US" dirty="0"/>
              <a:t>Arguments </a:t>
            </a:r>
            <a:r>
              <a:rPr lang="en-US" u="sng" dirty="0"/>
              <a:t>for</a:t>
            </a:r>
            <a:r>
              <a:rPr lang="en-US" dirty="0"/>
              <a:t> balancing the budget:</a:t>
            </a:r>
          </a:p>
          <a:p>
            <a:pPr lvl="1"/>
            <a:r>
              <a:rPr lang="en-US" dirty="0" smtClean="0"/>
              <a:t>Government </a:t>
            </a:r>
            <a:r>
              <a:rPr lang="en-US" dirty="0"/>
              <a:t>debt places a burden on future generations.</a:t>
            </a:r>
          </a:p>
          <a:p>
            <a:pPr lvl="1"/>
            <a:r>
              <a:rPr lang="en-US" dirty="0"/>
              <a:t>Budget deficits crowd out investment, reducing growth and future living standards.</a:t>
            </a:r>
          </a:p>
          <a:p>
            <a:pPr lvl="1"/>
            <a:r>
              <a:rPr lang="en-US" dirty="0"/>
              <a:t>While deficits may be justified during recessions </a:t>
            </a:r>
            <a:r>
              <a:rPr lang="en-US" dirty="0" smtClean="0"/>
              <a:t>or </a:t>
            </a:r>
            <a:r>
              <a:rPr lang="en-US" dirty="0"/>
              <a:t>wars, the surging peacetime debt of recent decades is unsustainable and detrimental</a:t>
            </a:r>
            <a:r>
              <a:rPr lang="en-US" dirty="0" smtClean="0"/>
              <a:t>.</a:t>
            </a:r>
            <a:endParaRPr lang="en-US" dirty="0"/>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18</a:t>
            </a:fld>
            <a:endParaRPr lang="en-US"/>
          </a:p>
        </p:txBody>
      </p:sp>
      <p:sp>
        <p:nvSpPr>
          <p:cNvPr id="5" name="Footer Placeholder 4"/>
          <p:cNvSpPr>
            <a:spLocks noGrp="1"/>
          </p:cNvSpPr>
          <p:nvPr>
            <p:ph type="ftr" sz="quarter" idx="11"/>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2016033528"/>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0068" y="1"/>
            <a:ext cx="7803931" cy="961900"/>
          </a:xfrm>
        </p:spPr>
        <p:txBody>
          <a:bodyPr/>
          <a:lstStyle/>
          <a:p>
            <a:r>
              <a:rPr lang="en-US" sz="3600" dirty="0"/>
              <a:t>5.  Should the Government </a:t>
            </a:r>
            <a:r>
              <a:rPr lang="en-US" sz="3600" dirty="0" smtClean="0"/>
              <a:t/>
            </a:r>
            <a:br>
              <a:rPr lang="en-US" sz="3600" dirty="0" smtClean="0"/>
            </a:br>
            <a:r>
              <a:rPr lang="en-US" sz="3600" dirty="0" smtClean="0"/>
              <a:t>Balance Its </a:t>
            </a:r>
            <a:r>
              <a:rPr lang="en-US" sz="3600" dirty="0"/>
              <a:t>Budget?</a:t>
            </a:r>
          </a:p>
        </p:txBody>
      </p:sp>
      <p:sp>
        <p:nvSpPr>
          <p:cNvPr id="3" name="Content Placeholder 2"/>
          <p:cNvSpPr>
            <a:spLocks noGrp="1"/>
          </p:cNvSpPr>
          <p:nvPr>
            <p:ph idx="1"/>
          </p:nvPr>
        </p:nvSpPr>
        <p:spPr>
          <a:xfrm>
            <a:off x="277813" y="1025525"/>
            <a:ext cx="8866187" cy="5422900"/>
          </a:xfrm>
        </p:spPr>
        <p:txBody>
          <a:bodyPr/>
          <a:lstStyle/>
          <a:p>
            <a:r>
              <a:rPr lang="en-US" sz="2800" dirty="0"/>
              <a:t>Arguments </a:t>
            </a:r>
            <a:r>
              <a:rPr lang="en-US" sz="2800" u="sng" dirty="0"/>
              <a:t>against</a:t>
            </a:r>
            <a:r>
              <a:rPr lang="en-US" sz="2800" dirty="0"/>
              <a:t> balancing the budget:</a:t>
            </a:r>
          </a:p>
          <a:p>
            <a:pPr lvl="1"/>
            <a:r>
              <a:rPr lang="en-US" sz="2800" dirty="0" smtClean="0"/>
              <a:t>Burden </a:t>
            </a:r>
            <a:r>
              <a:rPr lang="en-US" sz="2800" dirty="0"/>
              <a:t>of the </a:t>
            </a:r>
            <a:r>
              <a:rPr lang="en-US" sz="2800" dirty="0" smtClean="0"/>
              <a:t>government’s </a:t>
            </a:r>
            <a:r>
              <a:rPr lang="en-US" sz="2800" dirty="0"/>
              <a:t>debt is exaggerated</a:t>
            </a:r>
            <a:r>
              <a:rPr lang="en-US" sz="2800" dirty="0" smtClean="0"/>
              <a:t>; it’s </a:t>
            </a:r>
            <a:r>
              <a:rPr lang="en-US" sz="2800" dirty="0"/>
              <a:t>only a tiny % of a </a:t>
            </a:r>
            <a:r>
              <a:rPr lang="en-US" sz="2800" dirty="0" smtClean="0"/>
              <a:t>person’s </a:t>
            </a:r>
            <a:r>
              <a:rPr lang="en-US" sz="2800" dirty="0"/>
              <a:t>lifetime income.</a:t>
            </a:r>
          </a:p>
          <a:p>
            <a:pPr lvl="1"/>
            <a:r>
              <a:rPr lang="en-US" sz="2800" dirty="0"/>
              <a:t>Cutting the deficit could do more harm than good:</a:t>
            </a:r>
          </a:p>
          <a:p>
            <a:pPr lvl="2"/>
            <a:r>
              <a:rPr lang="en-US" dirty="0"/>
              <a:t>Cutting education would reduce human capital accumulation and future living standards</a:t>
            </a:r>
          </a:p>
          <a:p>
            <a:pPr lvl="2"/>
            <a:r>
              <a:rPr lang="en-US" dirty="0"/>
              <a:t>Raising taxes reduces incentives to work and save</a:t>
            </a:r>
          </a:p>
          <a:p>
            <a:pPr lvl="1"/>
            <a:r>
              <a:rPr lang="en-US" sz="2800" dirty="0" smtClean="0"/>
              <a:t>Divert </a:t>
            </a:r>
            <a:r>
              <a:rPr lang="en-US" sz="2800" dirty="0"/>
              <a:t>attention from other programs that redistribute income across </a:t>
            </a:r>
            <a:r>
              <a:rPr lang="en-US" sz="2800" dirty="0" smtClean="0"/>
              <a:t>generations</a:t>
            </a:r>
            <a:endParaRPr lang="en-US" sz="2800" dirty="0"/>
          </a:p>
          <a:p>
            <a:pPr lvl="1"/>
            <a:r>
              <a:rPr lang="en-US" sz="2800" dirty="0"/>
              <a:t>Debt/income ratio more relevant than debt itself</a:t>
            </a:r>
            <a:r>
              <a:rPr lang="en-US" sz="2800" dirty="0" smtClean="0"/>
              <a:t>.</a:t>
            </a:r>
            <a:endParaRPr lang="en-US" sz="2800" dirty="0"/>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19</a:t>
            </a:fld>
            <a:endParaRPr lang="en-US"/>
          </a:p>
        </p:txBody>
      </p:sp>
      <p:sp>
        <p:nvSpPr>
          <p:cNvPr id="5" name="Footer Placeholder 4"/>
          <p:cNvSpPr>
            <a:spLocks noGrp="1"/>
          </p:cNvSpPr>
          <p:nvPr>
            <p:ph type="ftr" sz="quarter" idx="11"/>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1836848568"/>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Look for </a:t>
            </a:r>
            <a:r>
              <a:rPr lang="en-US" dirty="0"/>
              <a:t>the answers to these </a:t>
            </a:r>
            <a:r>
              <a:rPr lang="en-US" dirty="0" smtClean="0"/>
              <a:t>questions:</a:t>
            </a:r>
            <a:endParaRPr lang="en-US" dirty="0"/>
          </a:p>
        </p:txBody>
      </p:sp>
      <p:sp>
        <p:nvSpPr>
          <p:cNvPr id="3" name="Content Placeholder 2"/>
          <p:cNvSpPr>
            <a:spLocks noGrp="1"/>
          </p:cNvSpPr>
          <p:nvPr>
            <p:ph idx="1"/>
          </p:nvPr>
        </p:nvSpPr>
        <p:spPr>
          <a:xfrm>
            <a:off x="152400" y="1066800"/>
            <a:ext cx="8839200" cy="5410200"/>
          </a:xfrm>
        </p:spPr>
        <p:txBody>
          <a:bodyPr>
            <a:noAutofit/>
          </a:bodyPr>
          <a:lstStyle/>
          <a:p>
            <a:pPr marL="0" indent="0">
              <a:buNone/>
            </a:pPr>
            <a:r>
              <a:rPr lang="en-US" sz="2800" dirty="0"/>
              <a:t>What are the arguments on both sides of each of the following debates?</a:t>
            </a:r>
          </a:p>
          <a:p>
            <a:pPr marL="514350" indent="-514350">
              <a:buFont typeface="+mj-lt"/>
              <a:buAutoNum type="arabicPeriod"/>
            </a:pPr>
            <a:r>
              <a:rPr lang="en-US" sz="2800" dirty="0"/>
              <a:t>Should policymakers try to stabilize the economy?</a:t>
            </a:r>
          </a:p>
          <a:p>
            <a:pPr marL="514350" indent="-514350">
              <a:buFont typeface="+mj-lt"/>
              <a:buAutoNum type="arabicPeriod"/>
            </a:pPr>
            <a:r>
              <a:rPr lang="en-US" sz="2800" dirty="0"/>
              <a:t>Should fiscal policy fight recessions with spending hikes or tax cuts? </a:t>
            </a:r>
          </a:p>
          <a:p>
            <a:pPr marL="514350" indent="-514350">
              <a:buFont typeface="+mj-lt"/>
              <a:buAutoNum type="arabicPeriod"/>
            </a:pPr>
            <a:r>
              <a:rPr lang="en-US" sz="2800" dirty="0"/>
              <a:t>Should monetary policy be made by rule or discretion?</a:t>
            </a:r>
          </a:p>
          <a:p>
            <a:pPr marL="514350" indent="-514350">
              <a:buFont typeface="+mj-lt"/>
              <a:buAutoNum type="arabicPeriod"/>
            </a:pPr>
            <a:r>
              <a:rPr lang="en-US" sz="2800" dirty="0"/>
              <a:t>Should the central bank aim for zero inflation?</a:t>
            </a:r>
          </a:p>
          <a:p>
            <a:pPr marL="514350" indent="-514350">
              <a:buFont typeface="+mj-lt"/>
              <a:buAutoNum type="arabicPeriod"/>
            </a:pPr>
            <a:r>
              <a:rPr lang="en-US" sz="2800" dirty="0"/>
              <a:t>Should the government balance its budget?</a:t>
            </a:r>
          </a:p>
          <a:p>
            <a:pPr marL="514350" indent="-514350">
              <a:buFont typeface="+mj-lt"/>
              <a:buAutoNum type="arabicPeriod"/>
            </a:pPr>
            <a:r>
              <a:rPr lang="en-US" sz="2800" dirty="0"/>
              <a:t>Should the tax laws be reformed to encourage saving?</a:t>
            </a:r>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2</a:t>
            </a:fld>
            <a:endParaRPr lang="en-US" dirty="0"/>
          </a:p>
        </p:txBody>
      </p:sp>
      <p:sp>
        <p:nvSpPr>
          <p:cNvPr id="5" name="Footer Placeholder 4"/>
          <p:cNvSpPr>
            <a:spLocks noGrp="1"/>
          </p:cNvSpPr>
          <p:nvPr>
            <p:ph type="ftr" sz="quarter" idx="11"/>
          </p:nvPr>
        </p:nvSpPr>
        <p:spPr/>
        <p:txBody>
          <a:bodyPr/>
          <a:lstStyle/>
          <a:p>
            <a:pPr>
              <a:defRPr/>
            </a:pPr>
            <a:r>
              <a:rPr lang="en-US" dirty="0"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738331171"/>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0068" y="1"/>
            <a:ext cx="7803931" cy="961900"/>
          </a:xfrm>
        </p:spPr>
        <p:txBody>
          <a:bodyPr/>
          <a:lstStyle/>
          <a:p>
            <a:r>
              <a:rPr lang="en-US" sz="3600" dirty="0"/>
              <a:t>6.  Should the Tax Laws Be </a:t>
            </a:r>
            <a:r>
              <a:rPr lang="en-US" sz="3600" dirty="0" smtClean="0"/>
              <a:t/>
            </a:r>
            <a:br>
              <a:rPr lang="en-US" sz="3600" dirty="0" smtClean="0"/>
            </a:br>
            <a:r>
              <a:rPr lang="en-US" sz="3600" dirty="0" smtClean="0"/>
              <a:t>Reformed </a:t>
            </a:r>
            <a:r>
              <a:rPr lang="en-US" sz="3600" dirty="0"/>
              <a:t>to Encourage Saving?</a:t>
            </a:r>
          </a:p>
        </p:txBody>
      </p:sp>
      <p:sp>
        <p:nvSpPr>
          <p:cNvPr id="3" name="Content Placeholder 2"/>
          <p:cNvSpPr>
            <a:spLocks noGrp="1"/>
          </p:cNvSpPr>
          <p:nvPr>
            <p:ph idx="1"/>
          </p:nvPr>
        </p:nvSpPr>
        <p:spPr/>
        <p:txBody>
          <a:bodyPr/>
          <a:lstStyle/>
          <a:p>
            <a:r>
              <a:rPr lang="en-US" dirty="0"/>
              <a:t>Arguments </a:t>
            </a:r>
            <a:r>
              <a:rPr lang="en-US" u="sng" dirty="0"/>
              <a:t>for</a:t>
            </a:r>
            <a:r>
              <a:rPr lang="en-US" dirty="0"/>
              <a:t> tax reform to encourage saving:</a:t>
            </a:r>
          </a:p>
          <a:p>
            <a:pPr lvl="1"/>
            <a:r>
              <a:rPr lang="en-US" dirty="0" smtClean="0"/>
              <a:t>One </a:t>
            </a:r>
            <a:r>
              <a:rPr lang="en-US" dirty="0"/>
              <a:t>of the Ten </a:t>
            </a:r>
            <a:r>
              <a:rPr lang="en-US" dirty="0" smtClean="0"/>
              <a:t>Principles: </a:t>
            </a:r>
            <a:r>
              <a:rPr lang="en-US" i="1" dirty="0" smtClean="0">
                <a:solidFill>
                  <a:srgbClr val="C00000"/>
                </a:solidFill>
                <a:latin typeface="Cambria" panose="02040503050406030204" pitchFamily="18" charset="0"/>
              </a:rPr>
              <a:t>A </a:t>
            </a:r>
            <a:r>
              <a:rPr lang="en-US" i="1" dirty="0">
                <a:solidFill>
                  <a:srgbClr val="C00000"/>
                </a:solidFill>
                <a:latin typeface="Cambria" panose="02040503050406030204" pitchFamily="18" charset="0"/>
              </a:rPr>
              <a:t>nation’s standard of living depends </a:t>
            </a:r>
            <a:r>
              <a:rPr lang="en-US" i="1" dirty="0" smtClean="0">
                <a:solidFill>
                  <a:srgbClr val="C00000"/>
                </a:solidFill>
                <a:latin typeface="Cambria" panose="02040503050406030204" pitchFamily="18" charset="0"/>
              </a:rPr>
              <a:t>on </a:t>
            </a:r>
            <a:r>
              <a:rPr lang="en-US" i="1" dirty="0">
                <a:solidFill>
                  <a:srgbClr val="C00000"/>
                </a:solidFill>
                <a:latin typeface="Cambria" panose="02040503050406030204" pitchFamily="18" charset="0"/>
              </a:rPr>
              <a:t>its ability to produce </a:t>
            </a:r>
            <a:r>
              <a:rPr lang="en-US" i="1" dirty="0" smtClean="0">
                <a:solidFill>
                  <a:srgbClr val="C00000"/>
                </a:solidFill>
                <a:latin typeface="Cambria" panose="02040503050406030204" pitchFamily="18" charset="0"/>
              </a:rPr>
              <a:t>goods and services</a:t>
            </a:r>
            <a:r>
              <a:rPr lang="en-US" dirty="0" smtClean="0"/>
              <a:t>.</a:t>
            </a:r>
            <a:endParaRPr lang="en-US" dirty="0"/>
          </a:p>
          <a:p>
            <a:pPr lvl="1"/>
            <a:r>
              <a:rPr lang="en-US" dirty="0"/>
              <a:t>Higher saving provides more funds for capital accumulation, which increases productivity and living standards. </a:t>
            </a:r>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20</a:t>
            </a:fld>
            <a:endParaRPr lang="en-US"/>
          </a:p>
        </p:txBody>
      </p:sp>
      <p:sp>
        <p:nvSpPr>
          <p:cNvPr id="5" name="Footer Placeholder 4"/>
          <p:cNvSpPr>
            <a:spLocks noGrp="1"/>
          </p:cNvSpPr>
          <p:nvPr>
            <p:ph type="ftr" sz="quarter" idx="11"/>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516234100"/>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0068" y="1"/>
            <a:ext cx="7803931" cy="961900"/>
          </a:xfrm>
        </p:spPr>
        <p:txBody>
          <a:bodyPr/>
          <a:lstStyle/>
          <a:p>
            <a:r>
              <a:rPr lang="en-US" sz="3600" dirty="0"/>
              <a:t>6.  Should the Tax Laws Be </a:t>
            </a:r>
            <a:r>
              <a:rPr lang="en-US" sz="3600" dirty="0" smtClean="0"/>
              <a:t/>
            </a:r>
            <a:br>
              <a:rPr lang="en-US" sz="3600" dirty="0" smtClean="0"/>
            </a:br>
            <a:r>
              <a:rPr lang="en-US" sz="3600" dirty="0" smtClean="0"/>
              <a:t>Reformed </a:t>
            </a:r>
            <a:r>
              <a:rPr lang="en-US" sz="3600" dirty="0"/>
              <a:t>to Encourage Saving?</a:t>
            </a:r>
          </a:p>
        </p:txBody>
      </p:sp>
      <p:sp>
        <p:nvSpPr>
          <p:cNvPr id="3" name="Content Placeholder 2"/>
          <p:cNvSpPr>
            <a:spLocks noGrp="1"/>
          </p:cNvSpPr>
          <p:nvPr>
            <p:ph idx="1"/>
          </p:nvPr>
        </p:nvSpPr>
        <p:spPr>
          <a:xfrm>
            <a:off x="277813" y="1025525"/>
            <a:ext cx="8866187" cy="5422900"/>
          </a:xfrm>
        </p:spPr>
        <p:txBody>
          <a:bodyPr/>
          <a:lstStyle/>
          <a:p>
            <a:r>
              <a:rPr lang="en-US" sz="3200" dirty="0"/>
              <a:t>Arguments </a:t>
            </a:r>
            <a:r>
              <a:rPr lang="en-US" sz="3200" u="sng" dirty="0"/>
              <a:t>for</a:t>
            </a:r>
            <a:r>
              <a:rPr lang="en-US" sz="3200" dirty="0"/>
              <a:t> tax reform to encourage saving:</a:t>
            </a:r>
          </a:p>
          <a:p>
            <a:pPr lvl="1"/>
            <a:r>
              <a:rPr lang="en-US" sz="2800" dirty="0"/>
              <a:t>Another of the Ten </a:t>
            </a:r>
            <a:r>
              <a:rPr lang="en-US" sz="2800" dirty="0" smtClean="0"/>
              <a:t>Principles: </a:t>
            </a:r>
            <a:r>
              <a:rPr lang="en-US" sz="2800" i="1" dirty="0" smtClean="0">
                <a:solidFill>
                  <a:srgbClr val="C00000"/>
                </a:solidFill>
                <a:latin typeface="Cambria" panose="02040503050406030204" pitchFamily="18" charset="0"/>
              </a:rPr>
              <a:t>People </a:t>
            </a:r>
            <a:r>
              <a:rPr lang="en-US" sz="2800" i="1" dirty="0">
                <a:solidFill>
                  <a:srgbClr val="C00000"/>
                </a:solidFill>
                <a:latin typeface="Cambria" panose="02040503050406030204" pitchFamily="18" charset="0"/>
              </a:rPr>
              <a:t>respond to </a:t>
            </a:r>
            <a:r>
              <a:rPr lang="en-US" sz="2800" i="1" dirty="0" smtClean="0">
                <a:solidFill>
                  <a:srgbClr val="C00000"/>
                </a:solidFill>
                <a:latin typeface="Cambria" panose="02040503050406030204" pitchFamily="18" charset="0"/>
              </a:rPr>
              <a:t>incentives</a:t>
            </a:r>
            <a:endParaRPr lang="en-US" sz="2800" i="1" dirty="0">
              <a:solidFill>
                <a:srgbClr val="C00000"/>
              </a:solidFill>
              <a:latin typeface="Cambria" panose="02040503050406030204" pitchFamily="18" charset="0"/>
            </a:endParaRPr>
          </a:p>
          <a:p>
            <a:pPr lvl="1"/>
            <a:r>
              <a:rPr lang="en-US" sz="2800" dirty="0" smtClean="0"/>
              <a:t>Current </a:t>
            </a:r>
            <a:r>
              <a:rPr lang="en-US" sz="2800" dirty="0"/>
              <a:t>U.S. tax system discourages saving:</a:t>
            </a:r>
          </a:p>
          <a:p>
            <a:pPr lvl="2"/>
            <a:r>
              <a:rPr lang="en-US" dirty="0"/>
              <a:t>High marginal tax rates reduce return on saving</a:t>
            </a:r>
          </a:p>
          <a:p>
            <a:pPr lvl="2"/>
            <a:r>
              <a:rPr lang="en-US" dirty="0"/>
              <a:t>Some saving is taxed twice (as corporate income and again as personal income)</a:t>
            </a:r>
          </a:p>
          <a:p>
            <a:pPr lvl="1"/>
            <a:r>
              <a:rPr lang="en-US" sz="2800" dirty="0"/>
              <a:t>High tax rates on bequests (up to </a:t>
            </a:r>
            <a:r>
              <a:rPr lang="en-US" sz="2800" dirty="0" smtClean="0"/>
              <a:t>40%!!!)</a:t>
            </a:r>
            <a:endParaRPr lang="en-US" sz="2800" dirty="0"/>
          </a:p>
          <a:p>
            <a:pPr lvl="1"/>
            <a:r>
              <a:rPr lang="en-US" sz="2800" dirty="0"/>
              <a:t>Better</a:t>
            </a:r>
            <a:r>
              <a:rPr lang="en-US" sz="2800" dirty="0" smtClean="0"/>
              <a:t>: </a:t>
            </a:r>
            <a:r>
              <a:rPr lang="en-US" sz="2800" dirty="0"/>
              <a:t>replace income tax with a consumption tax to increase the incentive to save.</a:t>
            </a:r>
          </a:p>
          <a:p>
            <a:endParaRPr lang="en-US" sz="3200" dirty="0"/>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21</a:t>
            </a:fld>
            <a:endParaRPr lang="en-US"/>
          </a:p>
        </p:txBody>
      </p:sp>
      <p:sp>
        <p:nvSpPr>
          <p:cNvPr id="5" name="Footer Placeholder 4"/>
          <p:cNvSpPr>
            <a:spLocks noGrp="1"/>
          </p:cNvSpPr>
          <p:nvPr>
            <p:ph type="ftr" sz="quarter" idx="11"/>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2763678224"/>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00939"/>
            <a:ext cx="8839200" cy="813461"/>
          </a:xfrm>
        </p:spPr>
        <p:txBody>
          <a:bodyPr/>
          <a:lstStyle/>
          <a:p>
            <a:pPr algn="l"/>
            <a:r>
              <a:rPr lang="en-US" dirty="0">
                <a:solidFill>
                  <a:schemeClr val="accent6">
                    <a:lumMod val="50000"/>
                  </a:schemeClr>
                </a:solidFill>
              </a:rPr>
              <a:t>Active Learning </a:t>
            </a:r>
            <a:r>
              <a:rPr lang="en-US" dirty="0" smtClean="0">
                <a:solidFill>
                  <a:schemeClr val="accent6">
                    <a:lumMod val="50000"/>
                  </a:schemeClr>
                </a:solidFill>
              </a:rPr>
              <a:t>3</a:t>
            </a:r>
            <a:r>
              <a:rPr lang="en-US" dirty="0">
                <a:solidFill>
                  <a:schemeClr val="accent6">
                    <a:lumMod val="50000"/>
                  </a:schemeClr>
                </a:solidFill>
              </a:rPr>
              <a:t>	</a:t>
            </a:r>
            <a:r>
              <a:rPr lang="en-US" dirty="0" smtClean="0">
                <a:solidFill>
                  <a:schemeClr val="accent6">
                    <a:lumMod val="50000"/>
                  </a:schemeClr>
                </a:solidFill>
              </a:rPr>
              <a:t>	</a:t>
            </a:r>
            <a:br>
              <a:rPr lang="en-US" dirty="0" smtClean="0">
                <a:solidFill>
                  <a:schemeClr val="accent6">
                    <a:lumMod val="50000"/>
                  </a:schemeClr>
                </a:solidFill>
              </a:rPr>
            </a:br>
            <a:r>
              <a:rPr lang="en-US" dirty="0" smtClean="0">
                <a:solidFill>
                  <a:srgbClr val="AE1221"/>
                </a:solidFill>
              </a:rPr>
              <a:t>Switching </a:t>
            </a:r>
            <a:r>
              <a:rPr lang="en-US" dirty="0">
                <a:solidFill>
                  <a:srgbClr val="AE1221"/>
                </a:solidFill>
              </a:rPr>
              <a:t>to a consumption tax</a:t>
            </a:r>
            <a:endParaRPr lang="en-US" dirty="0"/>
          </a:p>
        </p:txBody>
      </p:sp>
      <p:sp>
        <p:nvSpPr>
          <p:cNvPr id="3" name="Content Placeholder 2"/>
          <p:cNvSpPr>
            <a:spLocks noGrp="1"/>
          </p:cNvSpPr>
          <p:nvPr>
            <p:ph idx="1"/>
          </p:nvPr>
        </p:nvSpPr>
        <p:spPr>
          <a:xfrm>
            <a:off x="347241" y="1143000"/>
            <a:ext cx="8518947" cy="5305425"/>
          </a:xfrm>
        </p:spPr>
        <p:txBody>
          <a:bodyPr>
            <a:normAutofit/>
          </a:bodyPr>
          <a:lstStyle/>
          <a:p>
            <a:pPr marL="0" indent="0">
              <a:buClr>
                <a:srgbClr val="C00000"/>
              </a:buClr>
              <a:buNone/>
            </a:pPr>
            <a:r>
              <a:rPr lang="en-US" dirty="0">
                <a:solidFill>
                  <a:schemeClr val="accent6">
                    <a:lumMod val="50000"/>
                  </a:schemeClr>
                </a:solidFill>
              </a:rPr>
              <a:t>Suppose the income tax were replaced with a consumption tax, and the tax rate was chosen carefully to ensure the average person’s tax burden remains unchanged.  </a:t>
            </a:r>
          </a:p>
          <a:p>
            <a:pPr marL="0" indent="0">
              <a:buClr>
                <a:srgbClr val="C00000"/>
              </a:buClr>
              <a:buNone/>
            </a:pPr>
            <a:r>
              <a:rPr lang="en-US" dirty="0">
                <a:solidFill>
                  <a:schemeClr val="accent6">
                    <a:lumMod val="50000"/>
                  </a:schemeClr>
                </a:solidFill>
              </a:rPr>
              <a:t>Who would benefit?  Who would be worse off?</a:t>
            </a:r>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22</a:t>
            </a:fld>
            <a:endParaRPr lang="en-US"/>
          </a:p>
        </p:txBody>
      </p:sp>
      <p:sp>
        <p:nvSpPr>
          <p:cNvPr id="5" name="Footer Placeholder 4"/>
          <p:cNvSpPr>
            <a:spLocks noGrp="1"/>
          </p:cNvSpPr>
          <p:nvPr>
            <p:ph type="ftr" sz="quarter" idx="11"/>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1320624823"/>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00939"/>
            <a:ext cx="8839200" cy="584861"/>
          </a:xfrm>
        </p:spPr>
        <p:txBody>
          <a:bodyPr/>
          <a:lstStyle/>
          <a:p>
            <a:pPr algn="l"/>
            <a:r>
              <a:rPr lang="en-US" dirty="0">
                <a:solidFill>
                  <a:schemeClr val="accent6">
                    <a:lumMod val="50000"/>
                  </a:schemeClr>
                </a:solidFill>
              </a:rPr>
              <a:t>Active Learning </a:t>
            </a:r>
            <a:r>
              <a:rPr lang="en-US" dirty="0" smtClean="0">
                <a:solidFill>
                  <a:schemeClr val="accent6">
                    <a:lumMod val="50000"/>
                  </a:schemeClr>
                </a:solidFill>
              </a:rPr>
              <a:t>3</a:t>
            </a:r>
            <a:r>
              <a:rPr lang="en-US" dirty="0">
                <a:solidFill>
                  <a:schemeClr val="accent6">
                    <a:lumMod val="50000"/>
                  </a:schemeClr>
                </a:solidFill>
              </a:rPr>
              <a:t>	</a:t>
            </a:r>
            <a:r>
              <a:rPr lang="en-US" dirty="0" smtClean="0">
                <a:solidFill>
                  <a:schemeClr val="accent6">
                    <a:lumMod val="50000"/>
                  </a:schemeClr>
                </a:solidFill>
              </a:rPr>
              <a:t>			</a:t>
            </a:r>
            <a:r>
              <a:rPr lang="en-US" dirty="0" smtClean="0">
                <a:solidFill>
                  <a:srgbClr val="AE1221"/>
                </a:solidFill>
              </a:rPr>
              <a:t>Answers</a:t>
            </a:r>
            <a:endParaRPr lang="en-US" dirty="0"/>
          </a:p>
        </p:txBody>
      </p:sp>
      <p:sp>
        <p:nvSpPr>
          <p:cNvPr id="3" name="Content Placeholder 2"/>
          <p:cNvSpPr>
            <a:spLocks noGrp="1"/>
          </p:cNvSpPr>
          <p:nvPr>
            <p:ph idx="1"/>
          </p:nvPr>
        </p:nvSpPr>
        <p:spPr>
          <a:xfrm>
            <a:off x="347241" y="762000"/>
            <a:ext cx="8518947" cy="5686425"/>
          </a:xfrm>
        </p:spPr>
        <p:txBody>
          <a:bodyPr>
            <a:normAutofit/>
          </a:bodyPr>
          <a:lstStyle/>
          <a:p>
            <a:pPr>
              <a:buClr>
                <a:srgbClr val="C00000"/>
              </a:buClr>
            </a:pPr>
            <a:r>
              <a:rPr lang="en-US" dirty="0">
                <a:solidFill>
                  <a:schemeClr val="accent6">
                    <a:lumMod val="50000"/>
                  </a:schemeClr>
                </a:solidFill>
              </a:rPr>
              <a:t>People with higher incomes save a bigger percentage of their incomes, so would benefit most from this change. </a:t>
            </a:r>
          </a:p>
          <a:p>
            <a:pPr>
              <a:buClr>
                <a:srgbClr val="C00000"/>
              </a:buClr>
            </a:pPr>
            <a:r>
              <a:rPr lang="en-US" dirty="0">
                <a:solidFill>
                  <a:schemeClr val="accent6">
                    <a:lumMod val="50000"/>
                  </a:schemeClr>
                </a:solidFill>
              </a:rPr>
              <a:t>People with low incomes use most or all of their incomes for consumption and would be worse off.  </a:t>
            </a:r>
          </a:p>
          <a:p>
            <a:pPr marL="0" indent="0">
              <a:buClr>
                <a:srgbClr val="C00000"/>
              </a:buClr>
              <a:buNone/>
            </a:pPr>
            <a:r>
              <a:rPr lang="en-US" i="1" dirty="0">
                <a:solidFill>
                  <a:srgbClr val="C00000"/>
                </a:solidFill>
                <a:latin typeface="Cambria" panose="02040503050406030204" pitchFamily="18" charset="0"/>
              </a:rPr>
              <a:t>This is why most consumption tax proposals include exemptions for necessities, like groceries, which comprise a larger share of the budgets of low-income persons. </a:t>
            </a:r>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23</a:t>
            </a:fld>
            <a:endParaRPr lang="en-US"/>
          </a:p>
        </p:txBody>
      </p:sp>
      <p:sp>
        <p:nvSpPr>
          <p:cNvPr id="5" name="Footer Placeholder 4"/>
          <p:cNvSpPr>
            <a:spLocks noGrp="1"/>
          </p:cNvSpPr>
          <p:nvPr>
            <p:ph type="ftr" sz="quarter" idx="11"/>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1751079093"/>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0068" y="1"/>
            <a:ext cx="7803931" cy="961900"/>
          </a:xfrm>
        </p:spPr>
        <p:txBody>
          <a:bodyPr/>
          <a:lstStyle/>
          <a:p>
            <a:r>
              <a:rPr lang="en-US" sz="3600" dirty="0"/>
              <a:t>6.  Should the Tax Laws Be </a:t>
            </a:r>
            <a:r>
              <a:rPr lang="en-US" sz="3600" dirty="0" smtClean="0"/>
              <a:t/>
            </a:r>
            <a:br>
              <a:rPr lang="en-US" sz="3600" dirty="0" smtClean="0"/>
            </a:br>
            <a:r>
              <a:rPr lang="en-US" sz="3600" dirty="0" smtClean="0"/>
              <a:t>Reformed </a:t>
            </a:r>
            <a:r>
              <a:rPr lang="en-US" sz="3600" dirty="0"/>
              <a:t>to Encourage Saving?</a:t>
            </a:r>
          </a:p>
        </p:txBody>
      </p:sp>
      <p:sp>
        <p:nvSpPr>
          <p:cNvPr id="3" name="Content Placeholder 2"/>
          <p:cNvSpPr>
            <a:spLocks noGrp="1"/>
          </p:cNvSpPr>
          <p:nvPr>
            <p:ph idx="1"/>
          </p:nvPr>
        </p:nvSpPr>
        <p:spPr>
          <a:xfrm>
            <a:off x="277813" y="1025525"/>
            <a:ext cx="8866187" cy="5422900"/>
          </a:xfrm>
        </p:spPr>
        <p:txBody>
          <a:bodyPr/>
          <a:lstStyle/>
          <a:p>
            <a:r>
              <a:rPr lang="en-US" sz="2800" dirty="0"/>
              <a:t>Arguments </a:t>
            </a:r>
            <a:r>
              <a:rPr lang="en-US" sz="2800" u="sng" dirty="0"/>
              <a:t>against</a:t>
            </a:r>
            <a:r>
              <a:rPr lang="en-US" sz="2800" dirty="0"/>
              <a:t> tax reform to encourage saving:</a:t>
            </a:r>
          </a:p>
          <a:p>
            <a:pPr lvl="1"/>
            <a:r>
              <a:rPr lang="en-US" sz="2800" dirty="0"/>
              <a:t>Such tax reform would mainly benefit </a:t>
            </a:r>
            <a:r>
              <a:rPr lang="en-US" sz="2800" dirty="0" smtClean="0"/>
              <a:t>the wealthy</a:t>
            </a:r>
            <a:r>
              <a:rPr lang="en-US" sz="2800" dirty="0"/>
              <a:t>, </a:t>
            </a:r>
            <a:r>
              <a:rPr lang="en-US" sz="2800" dirty="0" smtClean="0"/>
              <a:t>who </a:t>
            </a:r>
            <a:r>
              <a:rPr lang="en-US" sz="2800" dirty="0"/>
              <a:t>need tax relief the least.</a:t>
            </a:r>
          </a:p>
          <a:p>
            <a:pPr lvl="1"/>
            <a:r>
              <a:rPr lang="en-US" sz="2800" dirty="0"/>
              <a:t>Estimates of the interest-rate elasticity of saving are low, so tax incentives may not increase saving much.</a:t>
            </a:r>
          </a:p>
          <a:p>
            <a:pPr lvl="1"/>
            <a:r>
              <a:rPr lang="en-US" sz="2800" dirty="0"/>
              <a:t>Reducing taxes on capital income may increase the </a:t>
            </a:r>
            <a:r>
              <a:rPr lang="en-US" sz="2800" dirty="0" smtClean="0"/>
              <a:t>government's </a:t>
            </a:r>
            <a:r>
              <a:rPr lang="en-US" sz="2800" dirty="0"/>
              <a:t>budget deficit, negating the benefits of higher private saving.  </a:t>
            </a:r>
          </a:p>
          <a:p>
            <a:pPr lvl="1"/>
            <a:r>
              <a:rPr lang="en-US" sz="2800" dirty="0"/>
              <a:t>Better</a:t>
            </a:r>
            <a:r>
              <a:rPr lang="en-US" sz="2800" dirty="0" smtClean="0"/>
              <a:t>: </a:t>
            </a:r>
            <a:r>
              <a:rPr lang="en-US" sz="2800" dirty="0"/>
              <a:t>increase national saving directly by reducing the budget deficit. </a:t>
            </a:r>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24</a:t>
            </a:fld>
            <a:endParaRPr lang="en-US"/>
          </a:p>
        </p:txBody>
      </p:sp>
      <p:sp>
        <p:nvSpPr>
          <p:cNvPr id="5" name="Footer Placeholder 4"/>
          <p:cNvSpPr>
            <a:spLocks noGrp="1"/>
          </p:cNvSpPr>
          <p:nvPr>
            <p:ph type="ftr" sz="quarter" idx="11"/>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2375021138"/>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ASK THE EXPERTS</a:t>
            </a:r>
            <a:endParaRPr lang="en-US" dirty="0"/>
          </a:p>
        </p:txBody>
      </p:sp>
      <p:sp>
        <p:nvSpPr>
          <p:cNvPr id="3" name="Slide Number Placeholder 2"/>
          <p:cNvSpPr>
            <a:spLocks noGrp="1"/>
          </p:cNvSpPr>
          <p:nvPr>
            <p:ph type="sldNum" sz="quarter" idx="10"/>
          </p:nvPr>
        </p:nvSpPr>
        <p:spPr/>
        <p:txBody>
          <a:bodyPr/>
          <a:lstStyle/>
          <a:p>
            <a:pPr fontAlgn="base">
              <a:spcAft>
                <a:spcPct val="0"/>
              </a:spcAft>
              <a:defRPr/>
            </a:pPr>
            <a:fld id="{CFA536BC-3ED5-4293-8323-16A4258B4A0B}" type="slidenum">
              <a:rPr lang="en-US" smtClean="0"/>
              <a:pPr fontAlgn="base">
                <a:spcAft>
                  <a:spcPct val="0"/>
                </a:spcAft>
                <a:defRPr/>
              </a:pPr>
              <a:t>25</a:t>
            </a:fld>
            <a:endParaRPr lang="en-US" dirty="0"/>
          </a:p>
        </p:txBody>
      </p:sp>
      <p:sp>
        <p:nvSpPr>
          <p:cNvPr id="4" name="Footer Placeholder 3"/>
          <p:cNvSpPr>
            <a:spLocks noGrp="1"/>
          </p:cNvSpPr>
          <p:nvPr>
            <p:ph type="ftr" sz="quarter" idx="11"/>
          </p:nvPr>
        </p:nvSpPr>
        <p:spPr/>
        <p:txBody>
          <a:bodyPr/>
          <a:lstStyle/>
          <a:p>
            <a:pPr fontAlgn="base">
              <a:spcBef>
                <a:spcPct val="20000"/>
              </a:spcBef>
              <a:spcAft>
                <a:spcPct val="0"/>
              </a:spcAft>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
        <p:nvSpPr>
          <p:cNvPr id="5" name="Text Placeholder 4"/>
          <p:cNvSpPr>
            <a:spLocks noGrp="1"/>
          </p:cNvSpPr>
          <p:nvPr>
            <p:ph type="body" sz="quarter" idx="12"/>
          </p:nvPr>
        </p:nvSpPr>
        <p:spPr/>
        <p:txBody>
          <a:bodyPr/>
          <a:lstStyle/>
          <a:p>
            <a:r>
              <a:rPr lang="en-US" dirty="0"/>
              <a:t>Taxing Capital and Labor</a:t>
            </a:r>
          </a:p>
        </p:txBody>
      </p:sp>
      <p:sp>
        <p:nvSpPr>
          <p:cNvPr id="6" name="Text Placeholder 5"/>
          <p:cNvSpPr>
            <a:spLocks noGrp="1"/>
          </p:cNvSpPr>
          <p:nvPr>
            <p:ph type="body" sz="quarter" idx="14"/>
          </p:nvPr>
        </p:nvSpPr>
        <p:spPr>
          <a:xfrm>
            <a:off x="228600" y="1143000"/>
            <a:ext cx="8610600" cy="2590800"/>
          </a:xfrm>
        </p:spPr>
        <p:txBody>
          <a:bodyPr/>
          <a:lstStyle/>
          <a:p>
            <a:r>
              <a:rPr lang="en-US" dirty="0"/>
              <a:t>“One drawback of taxing capital income at a lower rate than </a:t>
            </a:r>
            <a:r>
              <a:rPr lang="en-US" dirty="0" smtClean="0"/>
              <a:t>labor income </a:t>
            </a:r>
            <a:r>
              <a:rPr lang="en-US" dirty="0"/>
              <a:t>is that it gives people incentives to relabel income that </a:t>
            </a:r>
            <a:r>
              <a:rPr lang="en-US" dirty="0" smtClean="0"/>
              <a:t>policymakers find </a:t>
            </a:r>
            <a:r>
              <a:rPr lang="en-US" dirty="0"/>
              <a:t>hard to categorize as ‘capital’ rather than ‘labor’.”</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0811" y="3899173"/>
            <a:ext cx="4322379" cy="2238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32666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wipe(left)">
                                      <p:cBhvr>
                                        <p:cTn id="7" dur="500"/>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ASK THE EXPERTS</a:t>
            </a:r>
            <a:endParaRPr lang="en-US" dirty="0"/>
          </a:p>
        </p:txBody>
      </p:sp>
      <p:sp>
        <p:nvSpPr>
          <p:cNvPr id="3" name="Slide Number Placeholder 2"/>
          <p:cNvSpPr>
            <a:spLocks noGrp="1"/>
          </p:cNvSpPr>
          <p:nvPr>
            <p:ph type="sldNum" sz="quarter" idx="10"/>
          </p:nvPr>
        </p:nvSpPr>
        <p:spPr/>
        <p:txBody>
          <a:bodyPr/>
          <a:lstStyle/>
          <a:p>
            <a:pPr fontAlgn="base">
              <a:spcAft>
                <a:spcPct val="0"/>
              </a:spcAft>
              <a:defRPr/>
            </a:pPr>
            <a:fld id="{CFA536BC-3ED5-4293-8323-16A4258B4A0B}" type="slidenum">
              <a:rPr lang="en-US" smtClean="0"/>
              <a:pPr fontAlgn="base">
                <a:spcAft>
                  <a:spcPct val="0"/>
                </a:spcAft>
                <a:defRPr/>
              </a:pPr>
              <a:t>26</a:t>
            </a:fld>
            <a:endParaRPr lang="en-US" dirty="0"/>
          </a:p>
        </p:txBody>
      </p:sp>
      <p:sp>
        <p:nvSpPr>
          <p:cNvPr id="4" name="Footer Placeholder 3"/>
          <p:cNvSpPr>
            <a:spLocks noGrp="1"/>
          </p:cNvSpPr>
          <p:nvPr>
            <p:ph type="ftr" sz="quarter" idx="11"/>
          </p:nvPr>
        </p:nvSpPr>
        <p:spPr/>
        <p:txBody>
          <a:bodyPr/>
          <a:lstStyle/>
          <a:p>
            <a:pPr fontAlgn="base">
              <a:spcBef>
                <a:spcPct val="20000"/>
              </a:spcBef>
              <a:spcAft>
                <a:spcPct val="0"/>
              </a:spcAft>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
        <p:nvSpPr>
          <p:cNvPr id="5" name="Text Placeholder 4"/>
          <p:cNvSpPr>
            <a:spLocks noGrp="1"/>
          </p:cNvSpPr>
          <p:nvPr>
            <p:ph type="body" sz="quarter" idx="12"/>
          </p:nvPr>
        </p:nvSpPr>
        <p:spPr/>
        <p:txBody>
          <a:bodyPr/>
          <a:lstStyle/>
          <a:p>
            <a:r>
              <a:rPr lang="en-US" dirty="0"/>
              <a:t>Taxing Capital and Labor</a:t>
            </a:r>
          </a:p>
        </p:txBody>
      </p:sp>
      <p:sp>
        <p:nvSpPr>
          <p:cNvPr id="6" name="Text Placeholder 5"/>
          <p:cNvSpPr>
            <a:spLocks noGrp="1"/>
          </p:cNvSpPr>
          <p:nvPr>
            <p:ph type="body" sz="quarter" idx="14"/>
          </p:nvPr>
        </p:nvSpPr>
        <p:spPr>
          <a:xfrm>
            <a:off x="304800" y="1143000"/>
            <a:ext cx="8610600" cy="2895600"/>
          </a:xfrm>
        </p:spPr>
        <p:txBody>
          <a:bodyPr/>
          <a:lstStyle/>
          <a:p>
            <a:r>
              <a:rPr lang="en-US" sz="2800" dirty="0"/>
              <a:t>“Despite relabeling concerns, taxing capital income at a </a:t>
            </a:r>
            <a:r>
              <a:rPr lang="en-US" sz="2800" dirty="0" smtClean="0"/>
              <a:t>permanently lower </a:t>
            </a:r>
            <a:r>
              <a:rPr lang="en-US" sz="2800" dirty="0"/>
              <a:t>rate than labor income would result in </a:t>
            </a:r>
            <a:r>
              <a:rPr lang="en-US" sz="2800" dirty="0" smtClean="0"/>
              <a:t>higher average </a:t>
            </a:r>
            <a:r>
              <a:rPr lang="en-US" sz="2800" dirty="0"/>
              <a:t>long-term prosperity, relative to an alternative </a:t>
            </a:r>
            <a:r>
              <a:rPr lang="en-US" sz="2800" dirty="0" smtClean="0"/>
              <a:t>that generated </a:t>
            </a:r>
            <a:r>
              <a:rPr lang="en-US" sz="2800" dirty="0"/>
              <a:t>the same amount of tax revenue by permanently </a:t>
            </a:r>
            <a:r>
              <a:rPr lang="en-US" sz="2800" dirty="0" smtClean="0"/>
              <a:t>taxing capital </a:t>
            </a:r>
            <a:r>
              <a:rPr lang="en-US" sz="2800" dirty="0"/>
              <a:t>and labor income at equal rates instead.”</a:t>
            </a: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34578" y="3962400"/>
            <a:ext cx="4474845" cy="2209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484016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animEffect transition="in" filter="wipe(left)">
                                      <p:cBhvr>
                                        <p:cTn id="7" dur="500"/>
                                        <p:tgtEl>
                                          <p:spTgt spid="40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ASK THE EXPERTS</a:t>
            </a:r>
            <a:endParaRPr lang="en-US" dirty="0"/>
          </a:p>
        </p:txBody>
      </p:sp>
      <p:sp>
        <p:nvSpPr>
          <p:cNvPr id="3" name="Slide Number Placeholder 2"/>
          <p:cNvSpPr>
            <a:spLocks noGrp="1"/>
          </p:cNvSpPr>
          <p:nvPr>
            <p:ph type="sldNum" sz="quarter" idx="10"/>
          </p:nvPr>
        </p:nvSpPr>
        <p:spPr/>
        <p:txBody>
          <a:bodyPr/>
          <a:lstStyle/>
          <a:p>
            <a:pPr fontAlgn="base">
              <a:spcAft>
                <a:spcPct val="0"/>
              </a:spcAft>
              <a:defRPr/>
            </a:pPr>
            <a:fld id="{CFA536BC-3ED5-4293-8323-16A4258B4A0B}" type="slidenum">
              <a:rPr lang="en-US" smtClean="0"/>
              <a:pPr fontAlgn="base">
                <a:spcAft>
                  <a:spcPct val="0"/>
                </a:spcAft>
                <a:defRPr/>
              </a:pPr>
              <a:t>27</a:t>
            </a:fld>
            <a:endParaRPr lang="en-US" dirty="0"/>
          </a:p>
        </p:txBody>
      </p:sp>
      <p:sp>
        <p:nvSpPr>
          <p:cNvPr id="4" name="Footer Placeholder 3"/>
          <p:cNvSpPr>
            <a:spLocks noGrp="1"/>
          </p:cNvSpPr>
          <p:nvPr>
            <p:ph type="ftr" sz="quarter" idx="11"/>
          </p:nvPr>
        </p:nvSpPr>
        <p:spPr/>
        <p:txBody>
          <a:bodyPr/>
          <a:lstStyle/>
          <a:p>
            <a:pPr fontAlgn="base">
              <a:spcBef>
                <a:spcPct val="20000"/>
              </a:spcBef>
              <a:spcAft>
                <a:spcPct val="0"/>
              </a:spcAft>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
        <p:nvSpPr>
          <p:cNvPr id="5" name="Text Placeholder 4"/>
          <p:cNvSpPr>
            <a:spLocks noGrp="1"/>
          </p:cNvSpPr>
          <p:nvPr>
            <p:ph type="body" sz="quarter" idx="12"/>
          </p:nvPr>
        </p:nvSpPr>
        <p:spPr/>
        <p:txBody>
          <a:bodyPr/>
          <a:lstStyle/>
          <a:p>
            <a:r>
              <a:rPr lang="en-US" dirty="0"/>
              <a:t>Taxing Capital and Labor</a:t>
            </a:r>
          </a:p>
        </p:txBody>
      </p:sp>
      <p:sp>
        <p:nvSpPr>
          <p:cNvPr id="6" name="Text Placeholder 5"/>
          <p:cNvSpPr>
            <a:spLocks noGrp="1"/>
          </p:cNvSpPr>
          <p:nvPr>
            <p:ph type="body" sz="quarter" idx="14"/>
          </p:nvPr>
        </p:nvSpPr>
        <p:spPr>
          <a:xfrm>
            <a:off x="304800" y="1219200"/>
            <a:ext cx="8610600" cy="2438400"/>
          </a:xfrm>
        </p:spPr>
        <p:txBody>
          <a:bodyPr/>
          <a:lstStyle/>
          <a:p>
            <a:r>
              <a:rPr lang="en-US" sz="2800" dirty="0"/>
              <a:t>“Although they do not always agree about the precise </a:t>
            </a:r>
            <a:r>
              <a:rPr lang="en-US" sz="2800" dirty="0" smtClean="0"/>
              <a:t>likely effects </a:t>
            </a:r>
            <a:r>
              <a:rPr lang="en-US" sz="2800" dirty="0"/>
              <a:t>of different tax policies, another reason why </a:t>
            </a:r>
            <a:r>
              <a:rPr lang="en-US" sz="2800" dirty="0" smtClean="0"/>
              <a:t>economists often </a:t>
            </a:r>
            <a:r>
              <a:rPr lang="en-US" sz="2800" dirty="0"/>
              <a:t>give disparate advice on tax policy is because they </a:t>
            </a:r>
            <a:r>
              <a:rPr lang="en-US" sz="2800" dirty="0" smtClean="0"/>
              <a:t>hold differing </a:t>
            </a:r>
            <a:r>
              <a:rPr lang="en-US" sz="2800" dirty="0"/>
              <a:t>views about choices between raising average </a:t>
            </a:r>
            <a:r>
              <a:rPr lang="en-US" sz="2800" dirty="0" smtClean="0"/>
              <a:t>prosperity and </a:t>
            </a:r>
            <a:r>
              <a:rPr lang="en-US" sz="2800" dirty="0"/>
              <a:t>redistributing income.”</a:t>
            </a: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65350" y="3581400"/>
            <a:ext cx="4813300" cy="2667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05411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122"/>
                                        </p:tgtEl>
                                        <p:attrNameLst>
                                          <p:attrName>style.visibility</p:attrName>
                                        </p:attrNameLst>
                                      </p:cBhvr>
                                      <p:to>
                                        <p:strVal val="visible"/>
                                      </p:to>
                                    </p:set>
                                    <p:animEffect transition="in" filter="wipe(left)">
                                      <p:cBhvr>
                                        <p:cTn id="7" dur="500"/>
                                        <p:tgtEl>
                                          <p:spTgt spid="51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 </a:t>
            </a:r>
            <a:endParaRPr lang="en-US" dirty="0"/>
          </a:p>
        </p:txBody>
      </p:sp>
      <p:sp>
        <p:nvSpPr>
          <p:cNvPr id="3" name="Content Placeholder 2"/>
          <p:cNvSpPr>
            <a:spLocks noGrp="1"/>
          </p:cNvSpPr>
          <p:nvPr>
            <p:ph idx="1"/>
          </p:nvPr>
        </p:nvSpPr>
        <p:spPr/>
        <p:txBody>
          <a:bodyPr/>
          <a:lstStyle/>
          <a:p>
            <a:r>
              <a:rPr lang="en-US" sz="3200" dirty="0"/>
              <a:t>Economics teaches us “there’s no such thing as a free lunch.”  </a:t>
            </a:r>
            <a:endParaRPr lang="en-US" sz="3200" dirty="0" smtClean="0"/>
          </a:p>
          <a:p>
            <a:pPr lvl="1"/>
            <a:r>
              <a:rPr lang="en-US" sz="2800" dirty="0" smtClean="0"/>
              <a:t>There </a:t>
            </a:r>
            <a:r>
              <a:rPr lang="en-US" sz="2800" dirty="0"/>
              <a:t>are few easy answers and many unresolved questions.  </a:t>
            </a:r>
          </a:p>
          <a:p>
            <a:r>
              <a:rPr lang="en-US" sz="3200" dirty="0"/>
              <a:t>Crafting the best policy </a:t>
            </a:r>
            <a:endParaRPr lang="en-US" sz="3200" dirty="0" smtClean="0"/>
          </a:p>
          <a:p>
            <a:pPr lvl="1"/>
            <a:r>
              <a:rPr lang="en-US" sz="2800" dirty="0" smtClean="0"/>
              <a:t>Requires </a:t>
            </a:r>
            <a:r>
              <a:rPr lang="en-US" sz="2800" dirty="0"/>
              <a:t>knowing the pros and cons of every alternative.  </a:t>
            </a:r>
          </a:p>
          <a:p>
            <a:r>
              <a:rPr lang="en-US" sz="3200" dirty="0"/>
              <a:t>Being an informed voter </a:t>
            </a:r>
            <a:endParaRPr lang="en-US" sz="3200" dirty="0" smtClean="0"/>
          </a:p>
          <a:p>
            <a:pPr lvl="1"/>
            <a:r>
              <a:rPr lang="en-US" sz="2800" dirty="0" smtClean="0"/>
              <a:t>Requires </a:t>
            </a:r>
            <a:r>
              <a:rPr lang="en-US" sz="2800" dirty="0"/>
              <a:t>the ability to evaluate the candidates’ policy proposals. </a:t>
            </a:r>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28</a:t>
            </a:fld>
            <a:endParaRPr lang="en-US"/>
          </a:p>
        </p:txBody>
      </p:sp>
      <p:sp>
        <p:nvSpPr>
          <p:cNvPr id="5" name="Footer Placeholder 4"/>
          <p:cNvSpPr>
            <a:spLocks noGrp="1"/>
          </p:cNvSpPr>
          <p:nvPr>
            <p:ph type="ftr" sz="quarter" idx="11"/>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1210000472"/>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 </a:t>
            </a:r>
            <a:endParaRPr lang="en-US" dirty="0"/>
          </a:p>
        </p:txBody>
      </p:sp>
      <p:sp>
        <p:nvSpPr>
          <p:cNvPr id="3" name="Content Placeholder 2"/>
          <p:cNvSpPr>
            <a:spLocks noGrp="1"/>
          </p:cNvSpPr>
          <p:nvPr>
            <p:ph idx="1"/>
          </p:nvPr>
        </p:nvSpPr>
        <p:spPr>
          <a:xfrm>
            <a:off x="292912" y="1054100"/>
            <a:ext cx="8698688" cy="5422900"/>
          </a:xfrm>
        </p:spPr>
        <p:txBody>
          <a:bodyPr/>
          <a:lstStyle/>
          <a:p>
            <a:pPr>
              <a:buSzPct val="120000"/>
              <a:buFont typeface="Arial" pitchFamily="34" charset="0"/>
              <a:buChar char="•"/>
            </a:pPr>
            <a:r>
              <a:rPr lang="en-US" sz="2800" dirty="0"/>
              <a:t>Advocates of active </a:t>
            </a:r>
            <a:r>
              <a:rPr lang="en-US" sz="2800" dirty="0" smtClean="0"/>
              <a:t>policy: the </a:t>
            </a:r>
            <a:r>
              <a:rPr lang="en-US" sz="2800" dirty="0"/>
              <a:t>economy is inherently unstable </a:t>
            </a:r>
            <a:r>
              <a:rPr lang="en-US" sz="2800" dirty="0" smtClean="0"/>
              <a:t>and that policy </a:t>
            </a:r>
            <a:r>
              <a:rPr lang="en-US" sz="2800" dirty="0"/>
              <a:t>can manage aggregate demand to help stabilize output and employment.  </a:t>
            </a:r>
            <a:r>
              <a:rPr lang="en-US" sz="2800" dirty="0" smtClean="0"/>
              <a:t>Critics </a:t>
            </a:r>
            <a:r>
              <a:rPr lang="en-US" sz="2800" dirty="0"/>
              <a:t>of active policy note that policies act with long lags and can end up destabilizing the economy rather than helping it.  </a:t>
            </a:r>
          </a:p>
          <a:p>
            <a:pPr>
              <a:buSzPct val="120000"/>
              <a:buFont typeface="Arial" pitchFamily="34" charset="0"/>
              <a:buChar char="•"/>
            </a:pPr>
            <a:r>
              <a:rPr lang="en-US" sz="2800" dirty="0"/>
              <a:t>Advocates of monetary policy rules argue that discretionary policy can suffer from incompetence, abuse, and time-inconsistency.  Critics of rules argue that the flexibility of discretion is important for responding to changing economic circumstances.</a:t>
            </a:r>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29</a:t>
            </a:fld>
            <a:endParaRPr lang="en-US"/>
          </a:p>
        </p:txBody>
      </p:sp>
      <p:sp>
        <p:nvSpPr>
          <p:cNvPr id="5" name="Footer Placeholder 4"/>
          <p:cNvSpPr>
            <a:spLocks noGrp="1"/>
          </p:cNvSpPr>
          <p:nvPr>
            <p:ph type="ftr" sz="quarter" idx="11"/>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3436525130"/>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0068" y="1"/>
            <a:ext cx="7803931" cy="961900"/>
          </a:xfrm>
        </p:spPr>
        <p:txBody>
          <a:bodyPr/>
          <a:lstStyle/>
          <a:p>
            <a:r>
              <a:rPr lang="en-US" sz="3600" dirty="0"/>
              <a:t>1.	Should Policymakers Try </a:t>
            </a:r>
            <a:r>
              <a:rPr lang="en-US" sz="3600" dirty="0" smtClean="0"/>
              <a:t/>
            </a:r>
            <a:br>
              <a:rPr lang="en-US" sz="3600" dirty="0" smtClean="0"/>
            </a:br>
            <a:r>
              <a:rPr lang="en-US" sz="3600" dirty="0" smtClean="0"/>
              <a:t>to </a:t>
            </a:r>
            <a:r>
              <a:rPr lang="en-US" sz="3600" dirty="0"/>
              <a:t>Stabilize the Economy?</a:t>
            </a:r>
          </a:p>
        </p:txBody>
      </p:sp>
      <p:sp>
        <p:nvSpPr>
          <p:cNvPr id="3" name="Content Placeholder 2"/>
          <p:cNvSpPr>
            <a:spLocks noGrp="1"/>
          </p:cNvSpPr>
          <p:nvPr>
            <p:ph idx="1"/>
          </p:nvPr>
        </p:nvSpPr>
        <p:spPr/>
        <p:txBody>
          <a:bodyPr/>
          <a:lstStyle/>
          <a:p>
            <a:r>
              <a:rPr lang="en-US" dirty="0"/>
              <a:t>Arguments </a:t>
            </a:r>
            <a:r>
              <a:rPr lang="en-US" u="sng" dirty="0"/>
              <a:t>for</a:t>
            </a:r>
            <a:r>
              <a:rPr lang="en-US" dirty="0"/>
              <a:t> active stabilization:</a:t>
            </a:r>
          </a:p>
          <a:p>
            <a:pPr lvl="1"/>
            <a:r>
              <a:rPr lang="en-US" dirty="0"/>
              <a:t>Left on their own, economies tend to </a:t>
            </a:r>
            <a:r>
              <a:rPr lang="en-US" dirty="0" smtClean="0"/>
              <a:t>fluctuate </a:t>
            </a:r>
          </a:p>
          <a:p>
            <a:pPr lvl="2"/>
            <a:r>
              <a:rPr lang="en-US" dirty="0" smtClean="0"/>
              <a:t>Pessimism </a:t>
            </a:r>
            <a:r>
              <a:rPr lang="en-US" dirty="0"/>
              <a:t>of households and firms causes a fall in </a:t>
            </a:r>
            <a:r>
              <a:rPr lang="en-US" dirty="0" smtClean="0"/>
              <a:t>AD, </a:t>
            </a:r>
            <a:r>
              <a:rPr lang="en-US" dirty="0"/>
              <a:t>which causes a </a:t>
            </a:r>
            <a:r>
              <a:rPr lang="en-US" dirty="0" smtClean="0"/>
              <a:t>recession</a:t>
            </a:r>
            <a:endParaRPr lang="en-US" dirty="0"/>
          </a:p>
          <a:p>
            <a:pPr lvl="1"/>
            <a:r>
              <a:rPr lang="en-US" dirty="0"/>
              <a:t>Policymakers can “lean against the </a:t>
            </a:r>
            <a:r>
              <a:rPr lang="en-US" dirty="0" smtClean="0"/>
              <a:t>wind”</a:t>
            </a:r>
          </a:p>
          <a:p>
            <a:pPr lvl="2"/>
            <a:r>
              <a:rPr lang="en-US" dirty="0" smtClean="0"/>
              <a:t>Use </a:t>
            </a:r>
            <a:r>
              <a:rPr lang="en-US" dirty="0"/>
              <a:t>monetary &amp; fiscal policy to stabilize </a:t>
            </a:r>
            <a:br>
              <a:rPr lang="en-US" dirty="0"/>
            </a:br>
            <a:r>
              <a:rPr lang="en-US" dirty="0" smtClean="0"/>
              <a:t>AD, </a:t>
            </a:r>
            <a:r>
              <a:rPr lang="en-US" dirty="0"/>
              <a:t>output, and </a:t>
            </a:r>
            <a:r>
              <a:rPr lang="en-US" dirty="0" smtClean="0"/>
              <a:t>employment</a:t>
            </a:r>
            <a:endParaRPr lang="en-US" dirty="0"/>
          </a:p>
          <a:p>
            <a:pPr lvl="1"/>
            <a:r>
              <a:rPr lang="en-US" dirty="0"/>
              <a:t>A more stable economy benefits </a:t>
            </a:r>
            <a:r>
              <a:rPr lang="en-US" dirty="0" smtClean="0"/>
              <a:t>everyone</a:t>
            </a:r>
            <a:endParaRPr lang="en-US" dirty="0"/>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3</a:t>
            </a:fld>
            <a:endParaRPr lang="en-US"/>
          </a:p>
        </p:txBody>
      </p:sp>
      <p:sp>
        <p:nvSpPr>
          <p:cNvPr id="5" name="Footer Placeholder 4"/>
          <p:cNvSpPr>
            <a:spLocks noGrp="1"/>
          </p:cNvSpPr>
          <p:nvPr>
            <p:ph type="ftr" sz="quarter" idx="11"/>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864345059"/>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 </a:t>
            </a:r>
            <a:endParaRPr lang="en-US" dirty="0"/>
          </a:p>
        </p:txBody>
      </p:sp>
      <p:sp>
        <p:nvSpPr>
          <p:cNvPr id="3" name="Content Placeholder 2"/>
          <p:cNvSpPr>
            <a:spLocks noGrp="1"/>
          </p:cNvSpPr>
          <p:nvPr>
            <p:ph idx="1"/>
          </p:nvPr>
        </p:nvSpPr>
        <p:spPr>
          <a:xfrm>
            <a:off x="292912" y="1054100"/>
            <a:ext cx="8698688" cy="5422900"/>
          </a:xfrm>
        </p:spPr>
        <p:txBody>
          <a:bodyPr/>
          <a:lstStyle/>
          <a:p>
            <a:pPr>
              <a:buSzPct val="120000"/>
              <a:buFont typeface="Arial" pitchFamily="34" charset="0"/>
              <a:buChar char="•"/>
            </a:pPr>
            <a:r>
              <a:rPr lang="en-US" sz="3000" dirty="0"/>
              <a:t>Advocates of fighting recessions with spending hikes rather than tax cuts argue that spending has a larger effect on aggregate demand, since households may not spend all of a tax cut. </a:t>
            </a:r>
            <a:endParaRPr lang="en-US" sz="3000" dirty="0" smtClean="0"/>
          </a:p>
          <a:p>
            <a:pPr>
              <a:buSzPct val="120000"/>
              <a:buFont typeface="Arial" pitchFamily="34" charset="0"/>
              <a:buChar char="•"/>
            </a:pPr>
            <a:r>
              <a:rPr lang="en-US" sz="3000" dirty="0" smtClean="0"/>
              <a:t>Advocates </a:t>
            </a:r>
            <a:r>
              <a:rPr lang="en-US" sz="3000" dirty="0"/>
              <a:t>of fighting recessions with tax cuts argue that hastily implemented spending increases may be wasteful, and that tax cuts have beneficial incentive effects on both demand and supply. </a:t>
            </a:r>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30</a:t>
            </a:fld>
            <a:endParaRPr lang="en-US"/>
          </a:p>
        </p:txBody>
      </p:sp>
      <p:sp>
        <p:nvSpPr>
          <p:cNvPr id="5" name="Footer Placeholder 4"/>
          <p:cNvSpPr>
            <a:spLocks noGrp="1"/>
          </p:cNvSpPr>
          <p:nvPr>
            <p:ph type="ftr" sz="quarter" idx="11"/>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1528037362"/>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 </a:t>
            </a:r>
            <a:endParaRPr lang="en-US" dirty="0"/>
          </a:p>
        </p:txBody>
      </p:sp>
      <p:sp>
        <p:nvSpPr>
          <p:cNvPr id="3" name="Content Placeholder 2"/>
          <p:cNvSpPr>
            <a:spLocks noGrp="1"/>
          </p:cNvSpPr>
          <p:nvPr>
            <p:ph idx="1"/>
          </p:nvPr>
        </p:nvSpPr>
        <p:spPr>
          <a:xfrm>
            <a:off x="292912" y="1054100"/>
            <a:ext cx="8698688" cy="5422900"/>
          </a:xfrm>
        </p:spPr>
        <p:txBody>
          <a:bodyPr/>
          <a:lstStyle/>
          <a:p>
            <a:pPr>
              <a:buSzPct val="120000"/>
              <a:buFont typeface="Arial" pitchFamily="34" charset="0"/>
              <a:buChar char="•"/>
            </a:pPr>
            <a:r>
              <a:rPr lang="en-US" sz="2800" dirty="0"/>
              <a:t>Advocates of zero inflation argue that inflation has many costs and no benefits.  The costs of achieving zero inflation are temporary, while the benefits are permanent.  Critics claim that the costs of low inflation are small, whereas the recession necessary to reduce inflation is quite costly. </a:t>
            </a:r>
          </a:p>
          <a:p>
            <a:pPr>
              <a:buSzPct val="120000"/>
              <a:buFont typeface="Arial" pitchFamily="34" charset="0"/>
              <a:buChar char="•"/>
            </a:pPr>
            <a:r>
              <a:rPr lang="en-US" sz="2800" dirty="0"/>
              <a:t>Advocates of balancing the budget note that deficits burden future generations by raising their taxes and lowering their incomes.  Critics argue that the deficit is only one part of fiscal policy and should be considered in a broader context.</a:t>
            </a:r>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31</a:t>
            </a:fld>
            <a:endParaRPr lang="en-US"/>
          </a:p>
        </p:txBody>
      </p:sp>
      <p:sp>
        <p:nvSpPr>
          <p:cNvPr id="5" name="Footer Placeholder 4"/>
          <p:cNvSpPr>
            <a:spLocks noGrp="1"/>
          </p:cNvSpPr>
          <p:nvPr>
            <p:ph type="ftr" sz="quarter" idx="11"/>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1528037362"/>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 </a:t>
            </a:r>
            <a:endParaRPr lang="en-US" dirty="0"/>
          </a:p>
        </p:txBody>
      </p:sp>
      <p:sp>
        <p:nvSpPr>
          <p:cNvPr id="3" name="Content Placeholder 2"/>
          <p:cNvSpPr>
            <a:spLocks noGrp="1"/>
          </p:cNvSpPr>
          <p:nvPr>
            <p:ph idx="1"/>
          </p:nvPr>
        </p:nvSpPr>
        <p:spPr>
          <a:xfrm>
            <a:off x="292912" y="1054100"/>
            <a:ext cx="8698688" cy="5422900"/>
          </a:xfrm>
        </p:spPr>
        <p:txBody>
          <a:bodyPr/>
          <a:lstStyle/>
          <a:p>
            <a:pPr>
              <a:buSzPct val="120000"/>
              <a:buFont typeface="Arial" pitchFamily="34" charset="0"/>
              <a:buChar char="•"/>
            </a:pPr>
            <a:r>
              <a:rPr lang="en-US" sz="3000" dirty="0"/>
              <a:t>Advocates of reforming the tax laws to encourage saving note that current tax laws discourage saving.  Higher saving would increase investment, productivity growth, and future living standards. </a:t>
            </a:r>
            <a:br>
              <a:rPr lang="en-US" sz="3000" dirty="0"/>
            </a:br>
            <a:r>
              <a:rPr lang="en-US" sz="3000" dirty="0"/>
              <a:t>Critics argue that such reforms would mainly benefit the wealthy, and that such changes may have only a small effect on saving.  They feel that reducing the budget deficit would be a more effective and more equitable way to increase national saving.</a:t>
            </a:r>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32</a:t>
            </a:fld>
            <a:endParaRPr lang="en-US"/>
          </a:p>
        </p:txBody>
      </p:sp>
      <p:sp>
        <p:nvSpPr>
          <p:cNvPr id="5" name="Footer Placeholder 4"/>
          <p:cNvSpPr>
            <a:spLocks noGrp="1"/>
          </p:cNvSpPr>
          <p:nvPr>
            <p:ph type="ftr" sz="quarter" idx="11"/>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1528037362"/>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0068" y="1"/>
            <a:ext cx="7803931" cy="961900"/>
          </a:xfrm>
        </p:spPr>
        <p:txBody>
          <a:bodyPr/>
          <a:lstStyle/>
          <a:p>
            <a:r>
              <a:rPr lang="en-US" sz="3600" dirty="0"/>
              <a:t>1.	Should Policymakers Try </a:t>
            </a:r>
            <a:r>
              <a:rPr lang="en-US" sz="3600" dirty="0" smtClean="0"/>
              <a:t/>
            </a:r>
            <a:br>
              <a:rPr lang="en-US" sz="3600" dirty="0" smtClean="0"/>
            </a:br>
            <a:r>
              <a:rPr lang="en-US" sz="3600" dirty="0" smtClean="0"/>
              <a:t>to </a:t>
            </a:r>
            <a:r>
              <a:rPr lang="en-US" sz="3600" dirty="0"/>
              <a:t>Stabilize the Economy?</a:t>
            </a:r>
          </a:p>
        </p:txBody>
      </p:sp>
      <p:sp>
        <p:nvSpPr>
          <p:cNvPr id="3" name="Content Placeholder 2"/>
          <p:cNvSpPr>
            <a:spLocks noGrp="1"/>
          </p:cNvSpPr>
          <p:nvPr>
            <p:ph idx="1"/>
          </p:nvPr>
        </p:nvSpPr>
        <p:spPr>
          <a:xfrm>
            <a:off x="277813" y="1025525"/>
            <a:ext cx="8713787" cy="5422900"/>
          </a:xfrm>
        </p:spPr>
        <p:txBody>
          <a:bodyPr/>
          <a:lstStyle/>
          <a:p>
            <a:r>
              <a:rPr lang="en-US" dirty="0"/>
              <a:t>Arguments </a:t>
            </a:r>
            <a:r>
              <a:rPr lang="en-US" u="sng" dirty="0"/>
              <a:t>against</a:t>
            </a:r>
            <a:r>
              <a:rPr lang="en-US" dirty="0"/>
              <a:t> active stabilization:</a:t>
            </a:r>
          </a:p>
          <a:p>
            <a:pPr lvl="1"/>
            <a:r>
              <a:rPr lang="en-US" dirty="0"/>
              <a:t>Monetary &amp; fiscal policy work with long lags, </a:t>
            </a:r>
            <a:r>
              <a:rPr lang="en-US" dirty="0" smtClean="0"/>
              <a:t>so </a:t>
            </a:r>
            <a:r>
              <a:rPr lang="en-US" dirty="0"/>
              <a:t>policy must act in advance of economic changes.</a:t>
            </a:r>
          </a:p>
          <a:p>
            <a:pPr lvl="1"/>
            <a:r>
              <a:rPr lang="en-US" dirty="0"/>
              <a:t>But the shocks that cause fluctuations are unpredictable, and forecasting is highly imprecise.  </a:t>
            </a:r>
          </a:p>
          <a:p>
            <a:pPr lvl="1"/>
            <a:r>
              <a:rPr lang="en-US" dirty="0"/>
              <a:t>If policy takes effect too late, it will worsen fluctuations.   </a:t>
            </a:r>
          </a:p>
          <a:p>
            <a:pPr lvl="1"/>
            <a:r>
              <a:rPr lang="en-US" dirty="0"/>
              <a:t>So, leave economy to its own devices. </a:t>
            </a:r>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4</a:t>
            </a:fld>
            <a:endParaRPr lang="en-US"/>
          </a:p>
        </p:txBody>
      </p:sp>
      <p:sp>
        <p:nvSpPr>
          <p:cNvPr id="5" name="Footer Placeholder 4"/>
          <p:cNvSpPr>
            <a:spLocks noGrp="1"/>
          </p:cNvSpPr>
          <p:nvPr>
            <p:ph type="ftr" sz="quarter" idx="11"/>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2802501934"/>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00939"/>
            <a:ext cx="8839200" cy="584861"/>
          </a:xfrm>
        </p:spPr>
        <p:txBody>
          <a:bodyPr/>
          <a:lstStyle/>
          <a:p>
            <a:pPr algn="l"/>
            <a:r>
              <a:rPr lang="en-US" sz="3000" dirty="0">
                <a:solidFill>
                  <a:schemeClr val="accent6">
                    <a:lumMod val="50000"/>
                  </a:schemeClr>
                </a:solidFill>
              </a:rPr>
              <a:t>Active Learning </a:t>
            </a:r>
            <a:r>
              <a:rPr lang="en-US" sz="3000" dirty="0" smtClean="0">
                <a:solidFill>
                  <a:schemeClr val="accent6">
                    <a:lumMod val="50000"/>
                  </a:schemeClr>
                </a:solidFill>
              </a:rPr>
              <a:t>1</a:t>
            </a:r>
            <a:r>
              <a:rPr lang="en-US" sz="3000" dirty="0">
                <a:solidFill>
                  <a:schemeClr val="accent6">
                    <a:lumMod val="50000"/>
                  </a:schemeClr>
                </a:solidFill>
              </a:rPr>
              <a:t>	</a:t>
            </a:r>
            <a:r>
              <a:rPr lang="en-US" sz="3000" dirty="0" smtClean="0">
                <a:solidFill>
                  <a:srgbClr val="AE1221"/>
                </a:solidFill>
              </a:rPr>
              <a:t>Active </a:t>
            </a:r>
            <a:r>
              <a:rPr lang="en-US" sz="3000" dirty="0">
                <a:solidFill>
                  <a:srgbClr val="AE1221"/>
                </a:solidFill>
              </a:rPr>
              <a:t>stabilization policy</a:t>
            </a:r>
            <a:endParaRPr lang="en-US" sz="3000" dirty="0"/>
          </a:p>
        </p:txBody>
      </p:sp>
      <p:sp>
        <p:nvSpPr>
          <p:cNvPr id="3" name="Content Placeholder 2"/>
          <p:cNvSpPr>
            <a:spLocks noGrp="1"/>
          </p:cNvSpPr>
          <p:nvPr>
            <p:ph idx="1"/>
          </p:nvPr>
        </p:nvSpPr>
        <p:spPr>
          <a:xfrm>
            <a:off x="347241" y="914400"/>
            <a:ext cx="8518947" cy="5534025"/>
          </a:xfrm>
        </p:spPr>
        <p:txBody>
          <a:bodyPr>
            <a:normAutofit/>
          </a:bodyPr>
          <a:lstStyle/>
          <a:p>
            <a:pPr marL="0" indent="0">
              <a:buClr>
                <a:srgbClr val="C00000"/>
              </a:buClr>
              <a:buNone/>
            </a:pPr>
            <a:r>
              <a:rPr lang="en-US" dirty="0">
                <a:solidFill>
                  <a:schemeClr val="accent6">
                    <a:lumMod val="50000"/>
                  </a:schemeClr>
                </a:solidFill>
              </a:rPr>
              <a:t>Would you be more likely to support active stabilization policy if wages, prices, and expectations adjust quickly in response to economic changes, or if they adjust slowly?</a:t>
            </a:r>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5</a:t>
            </a:fld>
            <a:endParaRPr lang="en-US"/>
          </a:p>
        </p:txBody>
      </p:sp>
      <p:sp>
        <p:nvSpPr>
          <p:cNvPr id="5" name="Footer Placeholder 4"/>
          <p:cNvSpPr>
            <a:spLocks noGrp="1"/>
          </p:cNvSpPr>
          <p:nvPr>
            <p:ph type="ftr" sz="quarter" idx="11"/>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1171607173"/>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00939"/>
            <a:ext cx="8839200" cy="584861"/>
          </a:xfrm>
        </p:spPr>
        <p:txBody>
          <a:bodyPr/>
          <a:lstStyle/>
          <a:p>
            <a:pPr algn="l"/>
            <a:r>
              <a:rPr lang="en-US" dirty="0">
                <a:solidFill>
                  <a:schemeClr val="accent6">
                    <a:lumMod val="50000"/>
                  </a:schemeClr>
                </a:solidFill>
              </a:rPr>
              <a:t>Active Learning </a:t>
            </a:r>
            <a:r>
              <a:rPr lang="en-US" dirty="0" smtClean="0">
                <a:solidFill>
                  <a:schemeClr val="accent6">
                    <a:lumMod val="50000"/>
                  </a:schemeClr>
                </a:solidFill>
              </a:rPr>
              <a:t>1</a:t>
            </a:r>
            <a:r>
              <a:rPr lang="en-US" dirty="0">
                <a:solidFill>
                  <a:schemeClr val="accent6">
                    <a:lumMod val="50000"/>
                  </a:schemeClr>
                </a:solidFill>
              </a:rPr>
              <a:t>	</a:t>
            </a:r>
            <a:r>
              <a:rPr lang="en-US" dirty="0" smtClean="0">
                <a:solidFill>
                  <a:schemeClr val="accent6">
                    <a:lumMod val="50000"/>
                  </a:schemeClr>
                </a:solidFill>
              </a:rPr>
              <a:t>			</a:t>
            </a:r>
            <a:r>
              <a:rPr lang="en-US" dirty="0" smtClean="0">
                <a:solidFill>
                  <a:srgbClr val="AE1221"/>
                </a:solidFill>
              </a:rPr>
              <a:t>Answers</a:t>
            </a:r>
            <a:endParaRPr lang="en-US" dirty="0"/>
          </a:p>
        </p:txBody>
      </p:sp>
      <p:sp>
        <p:nvSpPr>
          <p:cNvPr id="3" name="Content Placeholder 2"/>
          <p:cNvSpPr>
            <a:spLocks noGrp="1"/>
          </p:cNvSpPr>
          <p:nvPr>
            <p:ph idx="1"/>
          </p:nvPr>
        </p:nvSpPr>
        <p:spPr>
          <a:xfrm>
            <a:off x="347241" y="762000"/>
            <a:ext cx="8518947" cy="5686425"/>
          </a:xfrm>
        </p:spPr>
        <p:txBody>
          <a:bodyPr>
            <a:normAutofit/>
          </a:bodyPr>
          <a:lstStyle/>
          <a:p>
            <a:pPr>
              <a:buClr>
                <a:srgbClr val="C00000"/>
              </a:buClr>
            </a:pPr>
            <a:r>
              <a:rPr lang="en-US" dirty="0">
                <a:solidFill>
                  <a:schemeClr val="accent6">
                    <a:lumMod val="50000"/>
                  </a:schemeClr>
                </a:solidFill>
              </a:rPr>
              <a:t>If wages, prices, and expectations adjust slowly, </a:t>
            </a:r>
            <a:r>
              <a:rPr lang="en-US" dirty="0" smtClean="0">
                <a:solidFill>
                  <a:schemeClr val="accent6">
                    <a:lumMod val="50000"/>
                  </a:schemeClr>
                </a:solidFill>
              </a:rPr>
              <a:t>it </a:t>
            </a:r>
            <a:r>
              <a:rPr lang="en-US" dirty="0">
                <a:solidFill>
                  <a:schemeClr val="accent6">
                    <a:lumMod val="50000"/>
                  </a:schemeClr>
                </a:solidFill>
              </a:rPr>
              <a:t>will take longer for the economy to return to its natural rates of output and employment.  </a:t>
            </a:r>
          </a:p>
          <a:p>
            <a:pPr>
              <a:buClr>
                <a:srgbClr val="C00000"/>
              </a:buClr>
            </a:pPr>
            <a:r>
              <a:rPr lang="en-US" dirty="0">
                <a:solidFill>
                  <a:schemeClr val="accent6">
                    <a:lumMod val="50000"/>
                  </a:schemeClr>
                </a:solidFill>
              </a:rPr>
              <a:t>In that case, there’s a better chance that expansionary policy will act in time to alleviate the recession, rather than push the economy into an inflationary boom.</a:t>
            </a:r>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6</a:t>
            </a:fld>
            <a:endParaRPr lang="en-US"/>
          </a:p>
        </p:txBody>
      </p:sp>
      <p:sp>
        <p:nvSpPr>
          <p:cNvPr id="5" name="Footer Placeholder 4"/>
          <p:cNvSpPr>
            <a:spLocks noGrp="1"/>
          </p:cNvSpPr>
          <p:nvPr>
            <p:ph type="ftr" sz="quarter" idx="11"/>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789610057"/>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0068" y="1"/>
            <a:ext cx="7803931" cy="961900"/>
          </a:xfrm>
        </p:spPr>
        <p:txBody>
          <a:bodyPr/>
          <a:lstStyle/>
          <a:p>
            <a:r>
              <a:rPr lang="en-US" sz="3000" dirty="0"/>
              <a:t>2.	Should the Government Fight Recessions </a:t>
            </a:r>
            <a:r>
              <a:rPr lang="en-US" sz="3000" dirty="0" smtClean="0"/>
              <a:t/>
            </a:r>
            <a:br>
              <a:rPr lang="en-US" sz="3000" dirty="0" smtClean="0"/>
            </a:br>
            <a:r>
              <a:rPr lang="en-US" sz="3000" dirty="0" smtClean="0"/>
              <a:t>with </a:t>
            </a:r>
            <a:r>
              <a:rPr lang="en-US" sz="3000" dirty="0"/>
              <a:t>Spending Hikes or Tax Cuts?</a:t>
            </a:r>
          </a:p>
        </p:txBody>
      </p:sp>
      <p:sp>
        <p:nvSpPr>
          <p:cNvPr id="3" name="Content Placeholder 2"/>
          <p:cNvSpPr>
            <a:spLocks noGrp="1"/>
          </p:cNvSpPr>
          <p:nvPr>
            <p:ph idx="1"/>
          </p:nvPr>
        </p:nvSpPr>
        <p:spPr>
          <a:xfrm>
            <a:off x="277813" y="1025525"/>
            <a:ext cx="8637587" cy="5422900"/>
          </a:xfrm>
        </p:spPr>
        <p:txBody>
          <a:bodyPr/>
          <a:lstStyle/>
          <a:p>
            <a:r>
              <a:rPr lang="en-US" dirty="0"/>
              <a:t>Arguments for fighting recessions with </a:t>
            </a:r>
            <a:r>
              <a:rPr lang="en-US" u="sng" dirty="0"/>
              <a:t>spending</a:t>
            </a:r>
            <a:r>
              <a:rPr lang="en-US" dirty="0"/>
              <a:t>:</a:t>
            </a:r>
          </a:p>
          <a:p>
            <a:pPr lvl="1"/>
            <a:r>
              <a:rPr lang="en-US" dirty="0"/>
              <a:t>Each $ of </a:t>
            </a:r>
            <a:r>
              <a:rPr lang="en-US" dirty="0" smtClean="0"/>
              <a:t>government </a:t>
            </a:r>
            <a:r>
              <a:rPr lang="en-US" dirty="0"/>
              <a:t>spending adds directly to aggregate </a:t>
            </a:r>
            <a:r>
              <a:rPr lang="en-US" dirty="0" smtClean="0"/>
              <a:t>demand</a:t>
            </a:r>
          </a:p>
          <a:p>
            <a:pPr lvl="2"/>
            <a:r>
              <a:rPr lang="en-US" dirty="0" smtClean="0"/>
              <a:t>But </a:t>
            </a:r>
            <a:r>
              <a:rPr lang="en-US" dirty="0"/>
              <a:t>only part of each $ of a tax cut does because consumers save part of it.</a:t>
            </a:r>
          </a:p>
          <a:p>
            <a:pPr lvl="1"/>
            <a:r>
              <a:rPr lang="en-US" dirty="0" smtClean="0"/>
              <a:t>Most </a:t>
            </a:r>
            <a:r>
              <a:rPr lang="en-US" dirty="0"/>
              <a:t>states must keep balanced budgets, </a:t>
            </a:r>
            <a:endParaRPr lang="en-US" dirty="0" smtClean="0"/>
          </a:p>
          <a:p>
            <a:pPr lvl="2"/>
            <a:r>
              <a:rPr lang="en-US" dirty="0" smtClean="0"/>
              <a:t>Federal </a:t>
            </a:r>
            <a:r>
              <a:rPr lang="en-US" dirty="0"/>
              <a:t>spending given to states can prevent states from laying off public workers, saving jobs. </a:t>
            </a:r>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7</a:t>
            </a:fld>
            <a:endParaRPr lang="en-US"/>
          </a:p>
        </p:txBody>
      </p:sp>
      <p:sp>
        <p:nvSpPr>
          <p:cNvPr id="5" name="Footer Placeholder 4"/>
          <p:cNvSpPr>
            <a:spLocks noGrp="1"/>
          </p:cNvSpPr>
          <p:nvPr>
            <p:ph type="ftr" sz="quarter" idx="11"/>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4121979361"/>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0068" y="1"/>
            <a:ext cx="7803931" cy="961900"/>
          </a:xfrm>
        </p:spPr>
        <p:txBody>
          <a:bodyPr/>
          <a:lstStyle/>
          <a:p>
            <a:r>
              <a:rPr lang="en-US" sz="3000" dirty="0"/>
              <a:t>2.	Should the Government Fight Recessions </a:t>
            </a:r>
            <a:r>
              <a:rPr lang="en-US" sz="3000" dirty="0" smtClean="0"/>
              <a:t/>
            </a:r>
            <a:br>
              <a:rPr lang="en-US" sz="3000" dirty="0" smtClean="0"/>
            </a:br>
            <a:r>
              <a:rPr lang="en-US" sz="3000" dirty="0" smtClean="0"/>
              <a:t>with </a:t>
            </a:r>
            <a:r>
              <a:rPr lang="en-US" sz="3000" dirty="0"/>
              <a:t>Spending Hikes or Tax Cuts?</a:t>
            </a:r>
          </a:p>
        </p:txBody>
      </p:sp>
      <p:sp>
        <p:nvSpPr>
          <p:cNvPr id="3" name="Content Placeholder 2"/>
          <p:cNvSpPr>
            <a:spLocks noGrp="1"/>
          </p:cNvSpPr>
          <p:nvPr>
            <p:ph idx="1"/>
          </p:nvPr>
        </p:nvSpPr>
        <p:spPr>
          <a:xfrm>
            <a:off x="277813" y="1025525"/>
            <a:ext cx="8866187" cy="5422900"/>
          </a:xfrm>
        </p:spPr>
        <p:txBody>
          <a:bodyPr/>
          <a:lstStyle/>
          <a:p>
            <a:pPr marL="0" indent="0">
              <a:buNone/>
            </a:pPr>
            <a:r>
              <a:rPr lang="en-US" sz="3200" dirty="0"/>
              <a:t>Arguments for fighting recessions with </a:t>
            </a:r>
            <a:r>
              <a:rPr lang="en-US" sz="3200" u="sng" dirty="0" smtClean="0"/>
              <a:t>tax cuts</a:t>
            </a:r>
            <a:r>
              <a:rPr lang="en-US" sz="3200" dirty="0"/>
              <a:t>:</a:t>
            </a:r>
          </a:p>
          <a:p>
            <a:pPr lvl="1"/>
            <a:r>
              <a:rPr lang="en-US" sz="2800" dirty="0"/>
              <a:t>Tax cuts </a:t>
            </a:r>
            <a:r>
              <a:rPr lang="en-US" sz="2800" dirty="0" smtClean="0"/>
              <a:t>increase </a:t>
            </a:r>
            <a:r>
              <a:rPr lang="en-US" sz="2800" dirty="0"/>
              <a:t>households’ disposable income and therefore </a:t>
            </a:r>
            <a:r>
              <a:rPr lang="en-US" sz="2800" dirty="0" smtClean="0"/>
              <a:t>increase consumption </a:t>
            </a:r>
            <a:r>
              <a:rPr lang="en-US" sz="2800" dirty="0"/>
              <a:t>spending.</a:t>
            </a:r>
          </a:p>
          <a:p>
            <a:pPr lvl="1"/>
            <a:r>
              <a:rPr lang="en-US" sz="2800" dirty="0" smtClean="0"/>
              <a:t>Tax cuts can </a:t>
            </a:r>
            <a:r>
              <a:rPr lang="en-US" sz="2800" dirty="0"/>
              <a:t>increase aggregate demand with incentives—like the investment tax credit.</a:t>
            </a:r>
          </a:p>
          <a:p>
            <a:pPr lvl="1"/>
            <a:r>
              <a:rPr lang="en-US" sz="2800" dirty="0" smtClean="0"/>
              <a:t>Tax cuts can </a:t>
            </a:r>
            <a:r>
              <a:rPr lang="en-US" sz="2800" dirty="0"/>
              <a:t>increase aggregate supply by increasing the incentive to work and produce </a:t>
            </a:r>
            <a:r>
              <a:rPr lang="en-US" sz="2800" dirty="0" smtClean="0"/>
              <a:t>goods and services </a:t>
            </a:r>
            <a:endParaRPr lang="en-US" sz="2800" dirty="0"/>
          </a:p>
          <a:p>
            <a:pPr lvl="1"/>
            <a:r>
              <a:rPr lang="en-US" sz="2800" dirty="0"/>
              <a:t>Rapid spending increases may </a:t>
            </a:r>
            <a:r>
              <a:rPr lang="en-US" sz="2800" dirty="0" smtClean="0"/>
              <a:t>be wasteful </a:t>
            </a:r>
            <a:r>
              <a:rPr lang="en-US" sz="2800" dirty="0"/>
              <a:t>(“bridges to nowhere”) and will require future tax increases</a:t>
            </a:r>
            <a:r>
              <a:rPr lang="en-US" sz="2800" dirty="0" smtClean="0"/>
              <a:t>.</a:t>
            </a:r>
            <a:endParaRPr lang="en-US" dirty="0"/>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8</a:t>
            </a:fld>
            <a:endParaRPr lang="en-US"/>
          </a:p>
        </p:txBody>
      </p:sp>
      <p:sp>
        <p:nvSpPr>
          <p:cNvPr id="5" name="Footer Placeholder 4"/>
          <p:cNvSpPr>
            <a:spLocks noGrp="1"/>
          </p:cNvSpPr>
          <p:nvPr>
            <p:ph type="ftr" sz="quarter" idx="11"/>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2928639145"/>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0068" y="1"/>
            <a:ext cx="7803931" cy="961900"/>
          </a:xfrm>
        </p:spPr>
        <p:txBody>
          <a:bodyPr/>
          <a:lstStyle/>
          <a:p>
            <a:r>
              <a:rPr lang="en-US" sz="3600" dirty="0"/>
              <a:t>3.  Should Monetary Policy </a:t>
            </a:r>
            <a:r>
              <a:rPr lang="en-US" sz="3600" dirty="0" smtClean="0"/>
              <a:t/>
            </a:r>
            <a:br>
              <a:rPr lang="en-US" sz="3600" dirty="0" smtClean="0"/>
            </a:br>
            <a:r>
              <a:rPr lang="en-US" sz="3600" dirty="0" smtClean="0"/>
              <a:t>Be </a:t>
            </a:r>
            <a:r>
              <a:rPr lang="en-US" sz="3600" dirty="0"/>
              <a:t>Made by Rule or Discretion?</a:t>
            </a:r>
          </a:p>
        </p:txBody>
      </p:sp>
      <p:sp>
        <p:nvSpPr>
          <p:cNvPr id="3" name="Content Placeholder 2"/>
          <p:cNvSpPr>
            <a:spLocks noGrp="1"/>
          </p:cNvSpPr>
          <p:nvPr>
            <p:ph idx="1"/>
          </p:nvPr>
        </p:nvSpPr>
        <p:spPr/>
        <p:txBody>
          <a:bodyPr/>
          <a:lstStyle/>
          <a:p>
            <a:r>
              <a:rPr lang="en-US" dirty="0"/>
              <a:t>The Federal Reserve </a:t>
            </a:r>
            <a:endParaRPr lang="en-US" dirty="0" smtClean="0"/>
          </a:p>
          <a:p>
            <a:pPr lvl="1"/>
            <a:r>
              <a:rPr lang="en-US" dirty="0" smtClean="0"/>
              <a:t>Has </a:t>
            </a:r>
            <a:r>
              <a:rPr lang="en-US" dirty="0"/>
              <a:t>almost complete discretion over monetary </a:t>
            </a:r>
            <a:r>
              <a:rPr lang="en-US" dirty="0" smtClean="0"/>
              <a:t>policy</a:t>
            </a:r>
            <a:endParaRPr lang="en-US" dirty="0"/>
          </a:p>
          <a:p>
            <a:r>
              <a:rPr lang="en-US" dirty="0"/>
              <a:t>Some argue that the Fed should be forced to follow a rule, such as</a:t>
            </a:r>
          </a:p>
          <a:p>
            <a:pPr lvl="1"/>
            <a:r>
              <a:rPr lang="en-US" dirty="0" smtClean="0"/>
              <a:t>Constant money growth rate</a:t>
            </a:r>
          </a:p>
          <a:p>
            <a:pPr lvl="1"/>
            <a:r>
              <a:rPr lang="en-US" dirty="0" smtClean="0"/>
              <a:t>Inflation targeting: </a:t>
            </a:r>
          </a:p>
          <a:p>
            <a:pPr lvl="2"/>
            <a:r>
              <a:rPr lang="en-US" dirty="0" smtClean="0"/>
              <a:t>Increase </a:t>
            </a:r>
            <a:r>
              <a:rPr lang="en-US" dirty="0"/>
              <a:t>money growth rate </a:t>
            </a:r>
            <a:r>
              <a:rPr lang="en-US" dirty="0" smtClean="0"/>
              <a:t>if </a:t>
            </a:r>
            <a:r>
              <a:rPr lang="en-US" dirty="0"/>
              <a:t>inflation </a:t>
            </a:r>
            <a:r>
              <a:rPr lang="en-US" dirty="0" smtClean="0"/>
              <a:t>is below target; decrease </a:t>
            </a:r>
            <a:r>
              <a:rPr lang="en-US" dirty="0"/>
              <a:t>money growth rate </a:t>
            </a:r>
            <a:r>
              <a:rPr lang="en-US" dirty="0" smtClean="0"/>
              <a:t>if </a:t>
            </a:r>
            <a:r>
              <a:rPr lang="en-US" dirty="0"/>
              <a:t>inflation is above </a:t>
            </a:r>
            <a:r>
              <a:rPr lang="en-US" dirty="0" smtClean="0"/>
              <a:t>target</a:t>
            </a:r>
            <a:endParaRPr lang="en-US" dirty="0"/>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9</a:t>
            </a:fld>
            <a:endParaRPr lang="en-US"/>
          </a:p>
        </p:txBody>
      </p:sp>
      <p:sp>
        <p:nvSpPr>
          <p:cNvPr id="5" name="Footer Placeholder 4"/>
          <p:cNvSpPr>
            <a:spLocks noGrp="1"/>
          </p:cNvSpPr>
          <p:nvPr>
            <p:ph type="ftr" sz="quarter" idx="11"/>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2438046883"/>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Chapter title">
  <a:themeElements>
    <a:clrScheme name="Open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penSlide">
      <a:majorFont>
        <a:latin typeface="Sabon-Bold"/>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Open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penSlid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penSlid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penSlid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penSlid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penSlid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penSlid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penSlid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penSlid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penSlid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penSlid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penSlid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Intro / Summary">
  <a:themeElements>
    <a:clrScheme name="Chapter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hapterSlid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Chapter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hapterSlid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hapterSlid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hapterSlid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hapterSlid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hapterSlid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hapterSlid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hapterSlid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hapterSlid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hapterSlid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hapterSlid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hapterSlid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Chapter content">
  <a:themeElements>
    <a:clrScheme name="Chapter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hapterSlid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Chapter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hapterSlid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hapterSlid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hapterSlid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hapterSlid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hapterSlid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hapterSlid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hapterSlid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hapterSlid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hapterSlid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hapterSlid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hapterSlid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Figure">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Table">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ActiveLearning">
  <a:themeElements>
    <a:clrScheme name="Chapter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hapterSlid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Chapter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hapterSlid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hapterSlid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hapterSlid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hapterSlid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hapterSlid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hapterSlid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hapterSlid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hapterSlid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hapterSlid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hapterSlid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hapterSlid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Case study">
  <a:themeElements>
    <a:clrScheme name="3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3_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3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3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3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3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3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3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3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3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3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3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3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3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Ask Experts">
  <a:themeElements>
    <a:clrScheme name="3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3_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3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3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3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3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3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3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3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3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3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3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3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3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Appendix">
  <a:themeElements>
    <a:clrScheme name="2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2_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2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
  <TotalTime>30733</TotalTime>
  <Words>4865</Words>
  <Application>Microsoft Office PowerPoint</Application>
  <PresentationFormat>On-screen Show (4:3)</PresentationFormat>
  <Paragraphs>295</Paragraphs>
  <Slides>32</Slides>
  <Notes>32</Notes>
  <HiddenSlides>0</HiddenSlides>
  <MMClips>0</MMClips>
  <ScaleCrop>false</ScaleCrop>
  <HeadingPairs>
    <vt:vector size="4" baseType="variant">
      <vt:variant>
        <vt:lpstr>Theme</vt:lpstr>
      </vt:variant>
      <vt:variant>
        <vt:i4>9</vt:i4>
      </vt:variant>
      <vt:variant>
        <vt:lpstr>Slide Titles</vt:lpstr>
      </vt:variant>
      <vt:variant>
        <vt:i4>32</vt:i4>
      </vt:variant>
    </vt:vector>
  </HeadingPairs>
  <TitlesOfParts>
    <vt:vector size="41" baseType="lpstr">
      <vt:lpstr>Chapter title</vt:lpstr>
      <vt:lpstr>Intro / Summary</vt:lpstr>
      <vt:lpstr>Chapter content</vt:lpstr>
      <vt:lpstr>Figure</vt:lpstr>
      <vt:lpstr>Table</vt:lpstr>
      <vt:lpstr>ActiveLearning</vt:lpstr>
      <vt:lpstr>Case study</vt:lpstr>
      <vt:lpstr>Ask Experts</vt:lpstr>
      <vt:lpstr>Appendix</vt:lpstr>
      <vt:lpstr>PowerPoint Presentation</vt:lpstr>
      <vt:lpstr>Look for the answers to these questions:</vt:lpstr>
      <vt:lpstr>1. Should Policymakers Try  to Stabilize the Economy?</vt:lpstr>
      <vt:lpstr>1. Should Policymakers Try  to Stabilize the Economy?</vt:lpstr>
      <vt:lpstr>Active Learning 1 Active stabilization policy</vt:lpstr>
      <vt:lpstr>Active Learning 1    Answers</vt:lpstr>
      <vt:lpstr>2. Should the Government Fight Recessions  with Spending Hikes or Tax Cuts?</vt:lpstr>
      <vt:lpstr>2. Should the Government Fight Recessions  with Spending Hikes or Tax Cuts?</vt:lpstr>
      <vt:lpstr>3.  Should Monetary Policy  Be Made by Rule or Discretion?</vt:lpstr>
      <vt:lpstr>3.  Should Monetary Policy  Be Made by Rule or Discretion?</vt:lpstr>
      <vt:lpstr>3.  Should Monetary Policy  Be Made by Rule or Discretion?</vt:lpstr>
      <vt:lpstr>4.  Should the Central Bank  Aim for Zero Inflation?</vt:lpstr>
      <vt:lpstr>4.  Should the Central Bank  Aim for Zero Inflation?</vt:lpstr>
      <vt:lpstr>4.  Should the Central Bank  Aim for Zero Inflation?</vt:lpstr>
      <vt:lpstr>Active Learning 2   Another issue in the zero-inflation debate</vt:lpstr>
      <vt:lpstr>Active Learning 2    Answers</vt:lpstr>
      <vt:lpstr>Active Learning 2    Answers</vt:lpstr>
      <vt:lpstr>5.  Should the Government  Balance Its Budget?</vt:lpstr>
      <vt:lpstr>5.  Should the Government  Balance Its Budget?</vt:lpstr>
      <vt:lpstr>6.  Should the Tax Laws Be  Reformed to Encourage Saving?</vt:lpstr>
      <vt:lpstr>6.  Should the Tax Laws Be  Reformed to Encourage Saving?</vt:lpstr>
      <vt:lpstr>Active Learning 3   Switching to a consumption tax</vt:lpstr>
      <vt:lpstr>Active Learning 3    Answers</vt:lpstr>
      <vt:lpstr>6.  Should the Tax Laws Be  Reformed to Encourage Saving?</vt:lpstr>
      <vt:lpstr>ASK THE EXPERTS</vt:lpstr>
      <vt:lpstr>ASK THE EXPERTS</vt:lpstr>
      <vt:lpstr>ASK THE EXPERTS</vt:lpstr>
      <vt:lpstr>Conclusion </vt:lpstr>
      <vt:lpstr>Summary </vt:lpstr>
      <vt:lpstr>Summary </vt:lpstr>
      <vt:lpstr>Summary </vt:lpstr>
      <vt:lpstr>Summary </vt:lpstr>
    </vt:vector>
  </TitlesOfParts>
  <Company>Eastern Illinois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Andreea Chiritescu</dc:creator>
  <cp:lastModifiedBy>Andreea Chiritescu</cp:lastModifiedBy>
  <cp:revision>1719</cp:revision>
  <dcterms:created xsi:type="dcterms:W3CDTF">2016-03-16T19:41:09Z</dcterms:created>
  <dcterms:modified xsi:type="dcterms:W3CDTF">2018-02-26T23:21:17Z</dcterms:modified>
</cp:coreProperties>
</file>