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5e6f5f7_3_115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dfd5e6f5f7_3_115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dfd5e6f5f7_3_115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d5e6f5f7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d5e6f5f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dae6f62db_0_84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ddae6f62db_0_84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dae6f62db_0_84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ae6f62db_0_88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ddae6f62db_0_88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dae6f62db_0_88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dae6f62db_0_92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ddae6f62db_0_92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dae6f62db_0_92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ae6f62db_0_96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ddae6f62db_0_96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dae6f62db_0_96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dae6f62db_0_100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ddae6f62db_0_100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dae6f62db_0_100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ae6f62db_0_104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ddae6f62db_0_104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dae6f62db_0_104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dae6f62db_0_108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ddae6f62db_0_108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ddae6f62db_0_108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ae6f62db_0_112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dae6f62db_0_112:notes"/>
          <p:cNvSpPr txBox="1"/>
          <p:nvPr>
            <p:ph idx="1" type="body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dae6f62db_0_112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dae6f62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dae6f62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dae6f62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dae6f62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d5e6f5f7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d5e6f5f7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fd5e6f5f7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fd5e6f5f7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fd5e6f5f7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fd5e6f5f7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ae6f62d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ae6f62d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fd5e6f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fd5e6f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d5e6f5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d5e6f5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fd5e6f5f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fd5e6f5f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Mean age: about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Almost 70% are rating 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d5e6f5f7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d5e6f5f7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d5e6f5f7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d5e6f5f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d5e6f5f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d5e6f5f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Ages 30 ~ 40</a:t>
            </a:r>
            <a:endParaRPr b="1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3527525"/>
            <a:ext cx="75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33333"/>
                </a:solidFill>
              </a:rPr>
              <a:t>The topic 4 perhaps is about wedding.</a:t>
            </a:r>
            <a:endParaRPr sz="1800">
              <a:solidFill>
                <a:srgbClr val="333333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50097" l="0" r="0" t="0"/>
          <a:stretch/>
        </p:blipFill>
        <p:spPr>
          <a:xfrm>
            <a:off x="221638" y="978550"/>
            <a:ext cx="8684150" cy="25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14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Outline</a:t>
            </a:r>
            <a:endParaRPr b="1"/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235500" y="1907175"/>
            <a:ext cx="89979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/>
              <a:t>Dataset &amp; EDA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/>
              <a:t>SMO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/>
              <a:t>Fourier Kernel Approximation(Skip, please refer to the report)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zh-TW" sz="2300"/>
              <a:t>Evaluation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Evaluation - Simulation Data</a:t>
            </a:r>
            <a:endParaRPr b="1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152472"/>
            <a:ext cx="4107900" cy="341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152471"/>
            <a:ext cx="410789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/>
        </p:nvSpPr>
        <p:spPr>
          <a:xfrm>
            <a:off x="1147975" y="458690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Exact Kernel</a:t>
            </a:r>
            <a:endParaRPr sz="1800"/>
          </a:p>
        </p:txBody>
      </p:sp>
      <p:sp>
        <p:nvSpPr>
          <p:cNvPr id="188" name="Google Shape;188;p33"/>
          <p:cNvSpPr txBox="1"/>
          <p:nvPr/>
        </p:nvSpPr>
        <p:spPr>
          <a:xfrm>
            <a:off x="5035550" y="4448300"/>
            <a:ext cx="418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Fourier Approximation </a:t>
            </a:r>
            <a:r>
              <a:rPr lang="zh-TW" sz="1800"/>
              <a:t>Kernel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with 200 smples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Evaluation</a:t>
            </a:r>
            <a:r>
              <a:rPr b="1" lang="zh-TW"/>
              <a:t> - Women’s Clothing E-Commerce Dataset</a:t>
            </a:r>
            <a:endParaRPr b="1"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50" y="2996000"/>
            <a:ext cx="6174226" cy="205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49" y="941525"/>
            <a:ext cx="6174237" cy="20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6616150" y="1573675"/>
            <a:ext cx="237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PCA Preprocess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Training Acc: </a:t>
            </a:r>
            <a:r>
              <a:rPr lang="zh-TW" sz="1800"/>
              <a:t>82.03%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Testing Acc: 81.54%</a:t>
            </a:r>
            <a:endParaRPr sz="1800"/>
          </a:p>
        </p:txBody>
      </p:sp>
      <p:sp>
        <p:nvSpPr>
          <p:cNvPr id="198" name="Google Shape;198;p34"/>
          <p:cNvSpPr txBox="1"/>
          <p:nvPr/>
        </p:nvSpPr>
        <p:spPr>
          <a:xfrm>
            <a:off x="6616150" y="3411400"/>
            <a:ext cx="237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LDA</a:t>
            </a:r>
            <a:r>
              <a:rPr lang="zh-TW" sz="1800"/>
              <a:t> Preprocess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Training Acc: 82.03%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Testing Acc: 81.54%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SMOOTHER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Dataset &amp; EDA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Women’s Clothing E-Commerce Review Dataset</a:t>
            </a:r>
            <a:endParaRPr b="1"/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dataset </a:t>
            </a:r>
            <a:r>
              <a:rPr lang="zh-TW"/>
              <a:t>contains reviews written by customers for a online clothing shop.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Including 9 features, some important features are following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Age: The reviewers’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Title: The title of the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Review: The review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Rating: The product score granted by the customer from 1 Worst, to 5 Best.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Class Name: Categorical name of the product class name.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50" y="863550"/>
            <a:ext cx="882710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Age &amp; Rating Distribution</a:t>
            </a:r>
            <a:endParaRPr b="1"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849" y="1084250"/>
            <a:ext cx="4415027" cy="32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125" y="1152474"/>
            <a:ext cx="4581125" cy="3260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9"/>
          <p:cNvCxnSpPr/>
          <p:nvPr/>
        </p:nvCxnSpPr>
        <p:spPr>
          <a:xfrm>
            <a:off x="1916600" y="1603925"/>
            <a:ext cx="7500" cy="2787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Topics</a:t>
            </a:r>
            <a:endParaRPr b="1"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89288" y="1017725"/>
            <a:ext cx="8965427" cy="2617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24675" y="3609550"/>
            <a:ext cx="8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333333"/>
                </a:solidFill>
              </a:rPr>
              <a:t>The topic 3 contains girlfriend, gift, birthday - related to boys and their girlfriend.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Rating 1 V.S. Rating 5</a:t>
            </a:r>
            <a:endParaRPr b="1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8175"/>
            <a:ext cx="3810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00" y="1908175"/>
            <a:ext cx="381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2171700" y="1908175"/>
            <a:ext cx="971700" cy="17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904875" y="2587625"/>
            <a:ext cx="1019100" cy="22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933450" y="3092450"/>
            <a:ext cx="333300" cy="17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7981950" y="3416300"/>
            <a:ext cx="333300" cy="17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5022300" y="2587625"/>
            <a:ext cx="1435800" cy="314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5022300" y="2902025"/>
            <a:ext cx="1064100" cy="22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543675" y="1908175"/>
            <a:ext cx="781200" cy="22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5098500" y="3435425"/>
            <a:ext cx="597600" cy="22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904875" y="2400150"/>
            <a:ext cx="419400" cy="17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2343150" y="3130625"/>
            <a:ext cx="333300" cy="17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376575" y="138650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Rating 1</a:t>
            </a:r>
            <a:endParaRPr sz="1800"/>
          </a:p>
        </p:txBody>
      </p:sp>
      <p:sp>
        <p:nvSpPr>
          <p:cNvPr id="116" name="Google Shape;116;p21"/>
          <p:cNvSpPr txBox="1"/>
          <p:nvPr/>
        </p:nvSpPr>
        <p:spPr>
          <a:xfrm>
            <a:off x="6166425" y="1386500"/>
            <a:ext cx="15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Rating 5</a:t>
            </a:r>
            <a:endParaRPr sz="1800"/>
          </a:p>
        </p:txBody>
      </p:sp>
      <p:sp>
        <p:nvSpPr>
          <p:cNvPr id="117" name="Google Shape;117;p21"/>
          <p:cNvSpPr txBox="1"/>
          <p:nvPr/>
        </p:nvSpPr>
        <p:spPr>
          <a:xfrm>
            <a:off x="309775" y="3901100"/>
            <a:ext cx="69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“Cute” seems to be a neutral word.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Ages &lt; 30</a:t>
            </a:r>
            <a:endParaRPr b="1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50062" l="0" r="0" t="0"/>
          <a:stretch/>
        </p:blipFill>
        <p:spPr>
          <a:xfrm>
            <a:off x="62001" y="1017725"/>
            <a:ext cx="8656701" cy="250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11700" y="3527525"/>
            <a:ext cx="84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33333"/>
                </a:solidFill>
              </a:rPr>
              <a:t>The topic 4 contains </a:t>
            </a:r>
            <a:r>
              <a:rPr lang="zh-TW" sz="1800">
                <a:solidFill>
                  <a:srgbClr val="333333"/>
                </a:solidFill>
              </a:rPr>
              <a:t>broke, cheeky, obsess, forever - about the relationship.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A4B6D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