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CCC4-0993-4983-B42B-AE99A4CEC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C666-745D-41A3-AB1B-15CA95D78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FB7BB-150B-407A-9385-4EFBF875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2CE2-8F9F-4535-8765-ED51F790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BFA1-F622-426B-AF0D-CD178D1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3640-B4D1-4E34-9A3B-DF4462B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79911-B8EB-4A9C-B21B-50E214D4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862C-B73A-4D47-9FCE-89CAAB9D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9F9F-3C6D-4303-B8F5-48E085C3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60D0-5A8E-44FD-8E7D-8110493C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D2683-9A9C-408F-A5B6-247E9D3DB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4ED9-7FFE-4B3A-83EC-24DB4BA38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AD1A-C91A-4305-9553-73E4168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7F81-FC34-4F3F-B1F5-60CBA3CB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6039-DC77-4CC5-9C04-F1B5A64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B310-BDDE-440A-866E-1A9EF5F3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A458-70BC-452D-BC5F-166E878D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6598-0F6B-41D9-B93C-1B51E901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3F56-8F43-40CF-BCF7-68F6CA47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0F52-9167-4114-818F-F4D2C472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EE93-B0F6-4380-87E5-E3721378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B2DF8-FB1E-450C-B794-17E1FE2D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EBED-6C81-403E-B86F-A858F3DF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DFD8-40E7-477D-A35C-5F04130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EDBD-1BD8-4E54-8BE7-4BCC80F9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80D2-DF7F-4CD5-853E-D3754354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30D9-A0CF-4465-B9AA-6578D2BC2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921FD-6949-4339-A379-B64CFBA30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B601-F65A-44DF-B9EC-03D99D7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B591C-0079-4A6C-B5B1-3771AB24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13D0-7774-4739-9267-4DA62516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9EFB-B786-40E9-9689-4BC0EF1D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52B8-1109-454D-BF64-1B483C2A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B26E9-C003-4164-A4AE-34A498CD3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978FE-DB64-41F0-8A2C-897FF920C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AA336-E7A5-46FC-859B-D97EF0C5C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9B9C3-BC83-4394-8777-331B507F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9D489-B7E8-4537-A119-FB7AED7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D7624-EC35-46CD-AF74-9343742C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6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96F7-FD0D-41FA-AAAA-F0E88980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6A53E-251B-48D8-B369-CDD0581E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CFB38-5615-4E57-9E25-8F51EC8F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DF85E-90A4-4CB2-AA13-998801AE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49E1B-A648-45D6-AB55-7CAEFE7F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6D2FA-EFCC-4394-AAC3-0F0F29A3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CD440-9B1B-4E48-9F78-FA6A9B9E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35C9-61B7-430D-914B-E74A8CDC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9C3C-F894-4BA6-9821-FC2DB225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35E31-D326-4674-B201-D07FBB63E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2719A-BDFF-4D3F-85D8-2CD839F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4E05C-514B-4D94-AC2B-B24B2FEC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E7DB-3835-40E9-AFD0-44C564C8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6781-A132-40EF-B4EA-C14DAC6F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97F57-7FF1-402D-86DC-F95E4E365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299A1-F635-442E-9AF7-004C7403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4D44-91CB-4D2F-9196-91A5B74B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A7EA-05BD-487F-A163-7A11372B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8EB79-8058-4978-B620-4A1CADDE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C91CA-D2AC-4141-8C31-D9A76071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2877-2A6E-4C31-80CB-51CBE0EE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8C31-A307-4568-95C5-89BD4D203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4409-AFC9-48EE-96D2-3EE08966F2A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B376-0517-4D0A-B0E5-A581E8ED1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6E7D-836B-4887-8F8B-BC0E7BC20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99A4-978B-44E3-9EA5-0C3E93C19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E506D-717C-442D-A31E-65799A1FB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FDBB5-BC2E-48B3-AFC9-E1AD7AAD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766391"/>
            <a:ext cx="11774543" cy="53252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D24D3-9719-4301-8076-5C018CDA012B}"/>
              </a:ext>
            </a:extLst>
          </p:cNvPr>
          <p:cNvCxnSpPr/>
          <p:nvPr/>
        </p:nvCxnSpPr>
        <p:spPr>
          <a:xfrm>
            <a:off x="1893455" y="3205018"/>
            <a:ext cx="29464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C4496D-3C9C-4625-86F4-5284FF607210}"/>
              </a:ext>
            </a:extLst>
          </p:cNvPr>
          <p:cNvCxnSpPr/>
          <p:nvPr/>
        </p:nvCxnSpPr>
        <p:spPr>
          <a:xfrm>
            <a:off x="4027054" y="1535617"/>
            <a:ext cx="683491" cy="628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5DF984-11CD-4FF5-8255-91684304FE29}"/>
              </a:ext>
            </a:extLst>
          </p:cNvPr>
          <p:cNvCxnSpPr>
            <a:cxnSpLocks/>
          </p:cNvCxnSpPr>
          <p:nvPr/>
        </p:nvCxnSpPr>
        <p:spPr>
          <a:xfrm>
            <a:off x="3911600" y="1690471"/>
            <a:ext cx="798945" cy="747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E149AA-79F6-4F81-969C-B6E3B9881AC7}"/>
              </a:ext>
            </a:extLst>
          </p:cNvPr>
          <p:cNvCxnSpPr>
            <a:cxnSpLocks/>
          </p:cNvCxnSpPr>
          <p:nvPr/>
        </p:nvCxnSpPr>
        <p:spPr>
          <a:xfrm>
            <a:off x="3687623" y="1855835"/>
            <a:ext cx="895923" cy="8519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EC5DCD-CD60-4C50-851D-E986D094E89F}"/>
              </a:ext>
            </a:extLst>
          </p:cNvPr>
          <p:cNvCxnSpPr>
            <a:cxnSpLocks/>
          </p:cNvCxnSpPr>
          <p:nvPr/>
        </p:nvCxnSpPr>
        <p:spPr>
          <a:xfrm>
            <a:off x="3560626" y="2032216"/>
            <a:ext cx="1149919" cy="10555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C3978B-BFD7-4D48-88E8-F9153C88D2B1}"/>
              </a:ext>
            </a:extLst>
          </p:cNvPr>
          <p:cNvCxnSpPr>
            <a:cxnSpLocks/>
          </p:cNvCxnSpPr>
          <p:nvPr/>
        </p:nvCxnSpPr>
        <p:spPr>
          <a:xfrm>
            <a:off x="3362043" y="2147672"/>
            <a:ext cx="1149919" cy="10555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1D7D86-11DC-4B13-90E6-974E83198D10}"/>
              </a:ext>
            </a:extLst>
          </p:cNvPr>
          <p:cNvCxnSpPr>
            <a:cxnSpLocks/>
          </p:cNvCxnSpPr>
          <p:nvPr/>
        </p:nvCxnSpPr>
        <p:spPr>
          <a:xfrm>
            <a:off x="3218884" y="2300072"/>
            <a:ext cx="916700" cy="8168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8853B5-B3F7-435D-ADF9-15CE7444E716}"/>
              </a:ext>
            </a:extLst>
          </p:cNvPr>
          <p:cNvCxnSpPr>
            <a:cxnSpLocks/>
          </p:cNvCxnSpPr>
          <p:nvPr/>
        </p:nvCxnSpPr>
        <p:spPr>
          <a:xfrm>
            <a:off x="3075718" y="2452472"/>
            <a:ext cx="789705" cy="692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C0D345-BBBE-4B48-84FB-435A65235204}"/>
              </a:ext>
            </a:extLst>
          </p:cNvPr>
          <p:cNvCxnSpPr>
            <a:cxnSpLocks/>
          </p:cNvCxnSpPr>
          <p:nvPr/>
        </p:nvCxnSpPr>
        <p:spPr>
          <a:xfrm>
            <a:off x="2877138" y="2604872"/>
            <a:ext cx="629225" cy="539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7D3C9F-E336-42D1-81C4-84326B874EFF}"/>
              </a:ext>
            </a:extLst>
          </p:cNvPr>
          <p:cNvCxnSpPr>
            <a:cxnSpLocks/>
          </p:cNvCxnSpPr>
          <p:nvPr/>
        </p:nvCxnSpPr>
        <p:spPr>
          <a:xfrm>
            <a:off x="2697031" y="2757272"/>
            <a:ext cx="449691" cy="387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EFAD58-8D22-4184-BEA8-444A9EDFFF40}"/>
              </a:ext>
            </a:extLst>
          </p:cNvPr>
          <p:cNvCxnSpPr>
            <a:cxnSpLocks/>
          </p:cNvCxnSpPr>
          <p:nvPr/>
        </p:nvCxnSpPr>
        <p:spPr>
          <a:xfrm>
            <a:off x="2498451" y="2854256"/>
            <a:ext cx="324424" cy="330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C5C56B-492E-4023-A15D-B9663039A2AE}"/>
              </a:ext>
            </a:extLst>
          </p:cNvPr>
          <p:cNvSpPr/>
          <p:nvPr/>
        </p:nvSpPr>
        <p:spPr>
          <a:xfrm>
            <a:off x="1893455" y="1782617"/>
            <a:ext cx="1325429" cy="238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DB9DDB-FC52-4100-B959-98D71058746A}"/>
                  </a:ext>
                </a:extLst>
              </p:cNvPr>
              <p:cNvSpPr txBox="1"/>
              <p:nvPr/>
            </p:nvSpPr>
            <p:spPr>
              <a:xfrm>
                <a:off x="1967613" y="1803722"/>
                <a:ext cx="1208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= -k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DB9DDB-FC52-4100-B959-98D71058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13" y="1803722"/>
                <a:ext cx="1208536" cy="276999"/>
              </a:xfrm>
              <a:prstGeom prst="rect">
                <a:avLst/>
              </a:prstGeom>
              <a:blipFill>
                <a:blip r:embed="rId3"/>
                <a:stretch>
                  <a:fillRect l="-5051" t="-28889" r="-1111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2172784-8FA8-43B2-A24A-3A93CAC8F62A}"/>
              </a:ext>
            </a:extLst>
          </p:cNvPr>
          <p:cNvSpPr txBox="1"/>
          <p:nvPr/>
        </p:nvSpPr>
        <p:spPr>
          <a:xfrm>
            <a:off x="1228314" y="3018560"/>
            <a:ext cx="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(0, k)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F600D1-8A06-4A5D-9BA8-477689057B1A}"/>
              </a:ext>
            </a:extLst>
          </p:cNvPr>
          <p:cNvSpPr txBox="1"/>
          <p:nvPr/>
        </p:nvSpPr>
        <p:spPr>
          <a:xfrm>
            <a:off x="3784468" y="1065380"/>
            <a:ext cx="8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altLang="zh-TW" dirty="0">
                <a:solidFill>
                  <a:schemeClr val="accent1"/>
                </a:solidFill>
              </a:rPr>
              <a:t>C-k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altLang="zh-TW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080C8-8148-4355-ABD5-BE07EF6A15C7}"/>
              </a:ext>
            </a:extLst>
          </p:cNvPr>
          <p:cNvSpPr txBox="1"/>
          <p:nvPr/>
        </p:nvSpPr>
        <p:spPr>
          <a:xfrm>
            <a:off x="2556169" y="4181959"/>
            <a:ext cx="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(k, 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E4204-920D-4C4E-BED5-F693DB96ED66}"/>
              </a:ext>
            </a:extLst>
          </p:cNvPr>
          <p:cNvSpPr txBox="1"/>
          <p:nvPr/>
        </p:nvSpPr>
        <p:spPr>
          <a:xfrm>
            <a:off x="4798287" y="2032216"/>
            <a:ext cx="9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(C, C-k)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31C659-3B7F-4DA3-8240-CD26B5593BAB}"/>
              </a:ext>
            </a:extLst>
          </p:cNvPr>
          <p:cNvCxnSpPr>
            <a:cxnSpLocks/>
          </p:cNvCxnSpPr>
          <p:nvPr/>
        </p:nvCxnSpPr>
        <p:spPr>
          <a:xfrm>
            <a:off x="4359575" y="1528844"/>
            <a:ext cx="376232" cy="305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FC2F55-26FE-48AE-9476-1E7D22179390}"/>
                  </a:ext>
                </a:extLst>
              </p:cNvPr>
              <p:cNvSpPr txBox="1"/>
              <p:nvPr/>
            </p:nvSpPr>
            <p:spPr>
              <a:xfrm>
                <a:off x="1967613" y="3661665"/>
                <a:ext cx="1139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k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FC2F55-26FE-48AE-9476-1E7D22179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13" y="3661665"/>
                <a:ext cx="1139607" cy="276999"/>
              </a:xfrm>
              <a:prstGeom prst="rect">
                <a:avLst/>
              </a:prstGeom>
              <a:blipFill>
                <a:blip r:embed="rId4"/>
                <a:stretch>
                  <a:fillRect l="-5348" t="-28889" r="-1123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52F682F-1EC4-4444-AA72-AF38A91D4557}"/>
              </a:ext>
            </a:extLst>
          </p:cNvPr>
          <p:cNvSpPr/>
          <p:nvPr/>
        </p:nvSpPr>
        <p:spPr>
          <a:xfrm>
            <a:off x="3362043" y="3800164"/>
            <a:ext cx="1221503" cy="3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35B6EF-5FDB-4C1A-AE01-6EB6795C2B31}"/>
              </a:ext>
            </a:extLst>
          </p:cNvPr>
          <p:cNvCxnSpPr>
            <a:cxnSpLocks/>
          </p:cNvCxnSpPr>
          <p:nvPr/>
        </p:nvCxnSpPr>
        <p:spPr>
          <a:xfrm flipH="1">
            <a:off x="3168659" y="2599674"/>
            <a:ext cx="1511732" cy="14995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703DD3-51E8-4FD9-B021-74A5EC230D4A}"/>
              </a:ext>
            </a:extLst>
          </p:cNvPr>
          <p:cNvCxnSpPr>
            <a:cxnSpLocks/>
          </p:cNvCxnSpPr>
          <p:nvPr/>
        </p:nvCxnSpPr>
        <p:spPr>
          <a:xfrm flipH="1">
            <a:off x="3394947" y="2821350"/>
            <a:ext cx="1359332" cy="13471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01DC79-00AF-4914-B1CF-42389FFB5039}"/>
              </a:ext>
            </a:extLst>
          </p:cNvPr>
          <p:cNvCxnSpPr>
            <a:cxnSpLocks/>
          </p:cNvCxnSpPr>
          <p:nvPr/>
        </p:nvCxnSpPr>
        <p:spPr>
          <a:xfrm flipH="1">
            <a:off x="3815200" y="3274228"/>
            <a:ext cx="829785" cy="83427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32117E-E188-4EB0-B693-EB5C355C4F8F}"/>
              </a:ext>
            </a:extLst>
          </p:cNvPr>
          <p:cNvCxnSpPr>
            <a:cxnSpLocks/>
          </p:cNvCxnSpPr>
          <p:nvPr/>
        </p:nvCxnSpPr>
        <p:spPr>
          <a:xfrm flipH="1">
            <a:off x="4143091" y="3559702"/>
            <a:ext cx="544361" cy="5534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51F8BA-1AB6-45F2-91BA-9AFBCDB29AC4}"/>
              </a:ext>
            </a:extLst>
          </p:cNvPr>
          <p:cNvCxnSpPr>
            <a:cxnSpLocks/>
          </p:cNvCxnSpPr>
          <p:nvPr/>
        </p:nvCxnSpPr>
        <p:spPr>
          <a:xfrm flipH="1">
            <a:off x="4452510" y="3836553"/>
            <a:ext cx="278818" cy="3089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375C833-01E2-4A30-869E-3649A275F874}"/>
              </a:ext>
            </a:extLst>
          </p:cNvPr>
          <p:cNvSpPr/>
          <p:nvPr/>
        </p:nvSpPr>
        <p:spPr>
          <a:xfrm>
            <a:off x="3931423" y="2321498"/>
            <a:ext cx="855760" cy="851572"/>
          </a:xfrm>
          <a:prstGeom prst="triangle">
            <a:avLst>
              <a:gd name="adj" fmla="val 98492"/>
            </a:avLst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7C8EE3-759C-46EE-83C7-C4B844C4FB5B}"/>
              </a:ext>
            </a:extLst>
          </p:cNvPr>
          <p:cNvSpPr txBox="1"/>
          <p:nvPr/>
        </p:nvSpPr>
        <p:spPr>
          <a:xfrm>
            <a:off x="4807006" y="2345321"/>
            <a:ext cx="156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16034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2021-06-14T03:42:19Z</dcterms:created>
  <dcterms:modified xsi:type="dcterms:W3CDTF">2021-06-14T16:25:31Z</dcterms:modified>
</cp:coreProperties>
</file>