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4ec83ac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4ec83ac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4ec83acd8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4ec83acd8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4ec83acd8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4ec83acd8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4ec83acd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4ec83acd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4f71744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4f71744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4f71744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4f71744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4f717442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4f71744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4ec83acd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4ec83acd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52f5f2e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52f5f2e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2f5f2e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2f5f2e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c26cfb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c26cfb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4ec83ac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4ec83ac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4ec83acd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4ec83acd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ec83acd8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ec83acd8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ec83acd8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4ec83acd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4ec83ac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4ec83a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4ec83acd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4ec83acd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A3C 平行度對學習效率的影響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36  周聖諺 嚴中璟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實驗環境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CPU: Intel(R) Xeon(R) Silver 4210R CPU @ 2.40GHz X2 (10C/20T)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RAM: 128GB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GPU: NVIDIA Titan RTX 24GB X3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Model: 128 Unit Dense 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Training Environment: Flappy Bird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3026" y="885025"/>
            <a:ext cx="1810125" cy="32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實驗一：不同數量Worker訓練十萬次的平均得分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518550"/>
            <a:ext cx="84324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6817" r="7426" t="0"/>
          <a:stretch/>
        </p:blipFill>
        <p:spPr>
          <a:xfrm>
            <a:off x="3763" y="1085100"/>
            <a:ext cx="9136463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Naive A3C </a:t>
            </a:r>
            <a:r>
              <a:rPr lang="zh-TW"/>
              <a:t>實驗結果與觀察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87825"/>
            <a:ext cx="84324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10 Worker</a:t>
            </a:r>
            <a:r>
              <a:rPr lang="zh-TW"/>
              <a:t>最好，4, 20個Worker的學習效果變差，40 Worker則是爛掉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觀察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因Model很小，更新不大花時間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最吃時間的是Model和環境做互動的時候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一開始Model學的不好很快死掉，但越學越好，分數越高，每次玩得也越久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實驗比較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動態增加worker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zh-TW" sz="1700"/>
              <a:t>6 -&gt; 12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zh-TW" sz="1700"/>
              <a:t>10 -&gt; 32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動態增加Worker的想法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Worker 太多導致 Master 負擔太重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一開始先用少一點的 Worker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當 Worker 與環境互動較久時 Master 的負擔變少，可再增加 Worker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測量 Worker 在每個 Epoch 平均所花時間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每次平均時間超過20秒時則增加1個 Worker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平均 &gt; 20秒時 + 1 個 Worker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平均 &gt; 40秒時 + 2個 Workers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平均 &gt; 60秒時 + 3個 Workers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動態增加 10    20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 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8208" r="7771" t="0"/>
          <a:stretch/>
        </p:blipFill>
        <p:spPr>
          <a:xfrm>
            <a:off x="71700" y="1075338"/>
            <a:ext cx="9000599" cy="35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2297150" y="671100"/>
            <a:ext cx="294600" cy="18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動態增加 10    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2297150" y="671100"/>
            <a:ext cx="294600" cy="18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6761" r="7328" t="0"/>
          <a:stretch/>
        </p:blipFill>
        <p:spPr>
          <a:xfrm>
            <a:off x="86125" y="992851"/>
            <a:ext cx="8971749" cy="37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結論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worker</a:t>
            </a:r>
            <a:r>
              <a:rPr lang="zh-TW"/>
              <a:t>的數量變多，可大幅提升速度，但不</a:t>
            </a:r>
            <a:r>
              <a:rPr lang="zh-TW"/>
              <a:t>容易</a:t>
            </a:r>
            <a:r>
              <a:rPr lang="zh-TW"/>
              <a:t>穩定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用動態增加的方法來避免不穩定且達到加速的效果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A3C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Reinforce Learning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55" y="1152475"/>
            <a:ext cx="5434870" cy="38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Advantage Actor Critic(A2C)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02025"/>
            <a:ext cx="85206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5174"/>
            <a:ext cx="4209974" cy="271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175" y="1375175"/>
            <a:ext cx="4056800" cy="30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Advantage Actor Critic(A3C)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87825"/>
            <a:ext cx="40479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就把A2C平行化而已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每個Worker有獨立的Model和Environment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Worker回傳gradient給global netowrk 更新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把更新Worker的model更新成最新的Global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1053125"/>
            <a:ext cx="4426302" cy="39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A3C 的</a:t>
            </a:r>
            <a:r>
              <a:rPr lang="zh-TW"/>
              <a:t>問題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87825"/>
            <a:ext cx="77463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</a:t>
            </a:r>
            <a:r>
              <a:rPr lang="zh-TW"/>
              <a:t>Paper(Asynchronous Methods for Deep Reinforcement Learning)看似很美好，但卻沒有提到A3C的一些問題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越多Worker, Model Converge很不穩定，訓練相同的episode下model反而比較弱(Bad Learning Efficiency)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但太少Worker平行化加速效果就不好(Bad Perormance)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Tradeoff Between Performance and Learning Efficiency!!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 Naive A3C with Multiprocesses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3841350" y="1152475"/>
            <a:ext cx="1461300" cy="759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Master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993375" y="3809575"/>
            <a:ext cx="1461300" cy="75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Worker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927075" y="3809575"/>
            <a:ext cx="1461300" cy="75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Worker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860775" y="3809575"/>
            <a:ext cx="1461300" cy="75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Worker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2571750" y="2484650"/>
            <a:ext cx="1028700" cy="662418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Gradient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Queue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10" name="Google Shape;110;p20"/>
          <p:cNvCxnSpPr>
            <a:stCxn id="106" idx="0"/>
            <a:endCxn id="109" idx="2"/>
          </p:cNvCxnSpPr>
          <p:nvPr/>
        </p:nvCxnSpPr>
        <p:spPr>
          <a:xfrm flipH="1" rot="10800000">
            <a:off x="1724025" y="3147175"/>
            <a:ext cx="1362000" cy="66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>
            <a:stCxn id="107" idx="0"/>
            <a:endCxn id="109" idx="2"/>
          </p:cNvCxnSpPr>
          <p:nvPr/>
        </p:nvCxnSpPr>
        <p:spPr>
          <a:xfrm rot="10800000">
            <a:off x="3086025" y="3147175"/>
            <a:ext cx="1571700" cy="66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0"/>
          <p:cNvCxnSpPr>
            <a:stCxn id="108" idx="0"/>
            <a:endCxn id="109" idx="2"/>
          </p:cNvCxnSpPr>
          <p:nvPr/>
        </p:nvCxnSpPr>
        <p:spPr>
          <a:xfrm rot="10800000">
            <a:off x="3086025" y="3147175"/>
            <a:ext cx="4505400" cy="66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0"/>
          <p:cNvSpPr/>
          <p:nvPr/>
        </p:nvSpPr>
        <p:spPr>
          <a:xfrm>
            <a:off x="5761275" y="2529463"/>
            <a:ext cx="1028700" cy="662418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Model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2"/>
                </a:solidFill>
              </a:rPr>
              <a:t>Queue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14" name="Google Shape;114;p20"/>
          <p:cNvCxnSpPr>
            <a:stCxn id="113" idx="2"/>
            <a:endCxn id="106" idx="0"/>
          </p:cNvCxnSpPr>
          <p:nvPr/>
        </p:nvCxnSpPr>
        <p:spPr>
          <a:xfrm flipH="1">
            <a:off x="1724025" y="3191881"/>
            <a:ext cx="4551600" cy="617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>
            <a:stCxn id="113" idx="2"/>
            <a:endCxn id="107" idx="0"/>
          </p:cNvCxnSpPr>
          <p:nvPr/>
        </p:nvCxnSpPr>
        <p:spPr>
          <a:xfrm flipH="1">
            <a:off x="4657725" y="3191881"/>
            <a:ext cx="1617900" cy="617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>
            <a:stCxn id="113" idx="2"/>
            <a:endCxn id="108" idx="0"/>
          </p:cNvCxnSpPr>
          <p:nvPr/>
        </p:nvCxnSpPr>
        <p:spPr>
          <a:xfrm>
            <a:off x="6275625" y="3191881"/>
            <a:ext cx="1315800" cy="617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>
            <a:stCxn id="109" idx="0"/>
            <a:endCxn id="105" idx="2"/>
          </p:cNvCxnSpPr>
          <p:nvPr/>
        </p:nvCxnSpPr>
        <p:spPr>
          <a:xfrm flipH="1" rot="10800000">
            <a:off x="3086100" y="1911650"/>
            <a:ext cx="1485900" cy="573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>
            <a:stCxn id="105" idx="2"/>
            <a:endCxn id="113" idx="0"/>
          </p:cNvCxnSpPr>
          <p:nvPr/>
        </p:nvCxnSpPr>
        <p:spPr>
          <a:xfrm>
            <a:off x="4572000" y="1911775"/>
            <a:ext cx="1703700" cy="617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0"/>
          <p:cNvSpPr/>
          <p:nvPr/>
        </p:nvSpPr>
        <p:spPr>
          <a:xfrm>
            <a:off x="1614975" y="2118600"/>
            <a:ext cx="367500" cy="1371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 rot="10800000">
            <a:off x="7247250" y="2118600"/>
            <a:ext cx="367500" cy="1371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238200" y="2340175"/>
            <a:ext cx="13620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Update Global Network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7591425" y="2340175"/>
            <a:ext cx="13620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Update Local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Network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Naive A3C </a:t>
            </a:r>
            <a:r>
              <a:rPr lang="zh-TW"/>
              <a:t>實作上的困難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518550"/>
            <a:ext cx="84324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TF2 與 multiprocessing </a:t>
            </a:r>
            <a:r>
              <a:rPr lang="zh-TW"/>
              <a:t>相容性很差，網路上除了RAY，幾乎沒有人實作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TF2 並沒有對單GPU給多個Model使用作優化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還有很多奇怪的Bugs...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