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70" r:id="rId8"/>
    <p:sldId id="267" r:id="rId9"/>
    <p:sldId id="259" r:id="rId10"/>
    <p:sldId id="269" r:id="rId11"/>
    <p:sldId id="262" r:id="rId12"/>
    <p:sldId id="263" r:id="rId13"/>
    <p:sldId id="272" r:id="rId14"/>
    <p:sldId id="273" r:id="rId15"/>
    <p:sldId id="274" r:id="rId16"/>
    <p:sldId id="275" r:id="rId17"/>
    <p:sldId id="276" r:id="rId18"/>
    <p:sldId id="265" r:id="rId19"/>
    <p:sldId id="277" r:id="rId20"/>
    <p:sldId id="278" r:id="rId21"/>
    <p:sldId id="279" r:id="rId22"/>
    <p:sldId id="264" r:id="rId23"/>
    <p:sldId id="26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53407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Spalten)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107746" y="5593080"/>
            <a:ext cx="2744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Spalten)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</a:t>
            </a:r>
            <a:r>
              <a:rPr lang="de-DE" sz="3200" b="1" dirty="0" err="1">
                <a:solidFill>
                  <a:srgbClr val="E30019"/>
                </a:solidFill>
              </a:rPr>
              <a:t>kMeans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C9B603-F9CF-8D06-0BFA-FC372308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1659255"/>
            <a:ext cx="5210175" cy="39338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9EDD9C-BED8-0C49-82E5-84DEB96D5E55}"/>
              </a:ext>
            </a:extLst>
          </p:cNvPr>
          <p:cNvSpPr txBox="1"/>
          <p:nvPr/>
        </p:nvSpPr>
        <p:spPr>
          <a:xfrm>
            <a:off x="4486904" y="1357363"/>
            <a:ext cx="321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Methoden zur Distanz-Berechnung</a:t>
            </a:r>
          </a:p>
        </p:txBody>
      </p:sp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Kritische Reflexion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9F3FDD-C9CE-0AAD-8AD5-817FDCD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262062"/>
            <a:ext cx="5772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D0B079-1E70-ECCD-8BE7-8CD4C472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62062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 verwendete Cluster-Methode hängt von </a:t>
            </a:r>
            <a:r>
              <a:rPr lang="de-DE" sz="2000" b="1" dirty="0">
                <a:solidFill>
                  <a:srgbClr val="FF0000"/>
                </a:solidFill>
              </a:rPr>
              <a:t>Verteilung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Daten ab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FF0000"/>
                </a:solidFill>
              </a:rPr>
              <a:t>Daten-Aufbereitung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daher von zentraler Bedeutung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 </a:t>
            </a:r>
            <a:r>
              <a:rPr lang="de-DE" sz="2000" b="1" dirty="0">
                <a:solidFill>
                  <a:srgbClr val="FF0000"/>
                </a:solidFill>
              </a:rPr>
              <a:t>Silhouette-Score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eine wichtige Metrik zur Bewertung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mögliche Cluster-Methoden: </a:t>
            </a:r>
            <a:r>
              <a:rPr lang="de-DE" sz="2000" b="1" dirty="0">
                <a:solidFill>
                  <a:srgbClr val="FF0000"/>
                </a:solidFill>
              </a:rPr>
              <a:t>GMM, DBSCAN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Interpretation des Ergebnisses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379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Verfahren des </a:t>
            </a:r>
            <a:r>
              <a:rPr lang="de-DE" sz="2000" u="sng" dirty="0">
                <a:solidFill>
                  <a:srgbClr val="E30019"/>
                </a:solidFill>
              </a:rPr>
              <a:t>maschinellen Lernens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einer Menge von </a:t>
            </a:r>
            <a:r>
              <a:rPr lang="de-DE" sz="2000" b="1" dirty="0">
                <a:solidFill>
                  <a:srgbClr val="E30019"/>
                </a:solidFill>
              </a:rPr>
              <a:t>Daten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„ähnliche “ </a:t>
            </a:r>
            <a:r>
              <a:rPr lang="de-DE" sz="2000" b="1" dirty="0">
                <a:solidFill>
                  <a:srgbClr val="E30019"/>
                </a:solidFill>
              </a:rPr>
              <a:t>Gruppierungen (Cluster)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erkennen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Einsatz unterschiedlicher </a:t>
            </a:r>
            <a:r>
              <a:rPr lang="de-DE" sz="2000" b="1" dirty="0">
                <a:solidFill>
                  <a:srgbClr val="E30019"/>
                </a:solidFill>
              </a:rPr>
              <a:t>Algorithmen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Bildung der Cluster</a:t>
            </a: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Raumklima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 Messungen mit </a:t>
            </a:r>
            <a:r>
              <a:rPr lang="de-DE" sz="2000" u="sng" dirty="0">
                <a:solidFill>
                  <a:srgbClr val="E30019"/>
                </a:solidFill>
              </a:rPr>
              <a:t>Temperatur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(°C) und </a:t>
            </a:r>
            <a:r>
              <a:rPr lang="de-DE" sz="2000" u="sng" dirty="0">
                <a:solidFill>
                  <a:srgbClr val="E30019"/>
                </a:solidFill>
              </a:rPr>
              <a:t>Luftfeuchtigkeit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(%)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Kombinationen und damit </a:t>
            </a:r>
            <a:r>
              <a:rPr lang="de-DE" sz="2000" u="sng" dirty="0">
                <a:solidFill>
                  <a:srgbClr val="E30019"/>
                </a:solidFill>
              </a:rPr>
              <a:t>Klima-Arten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Gibt es ein </a:t>
            </a:r>
            <a:r>
              <a:rPr lang="de-DE" sz="2000" b="1" dirty="0">
                <a:solidFill>
                  <a:srgbClr val="E30019"/>
                </a:solidFill>
              </a:rPr>
              <a:t>optimales 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Volumen ausrechnen</a:t>
            </a:r>
          </a:p>
          <a:p>
            <a:pPr lvl="1">
              <a:lnSpc>
                <a:spcPct val="200000"/>
              </a:lnSpc>
            </a:pPr>
            <a:r>
              <a:rPr lang="de-DE" sz="1800" b="1" strike="sngStrike" dirty="0">
                <a:solidFill>
                  <a:srgbClr val="E30019"/>
                </a:solidFill>
              </a:rPr>
              <a:t>Noise </a:t>
            </a:r>
            <a:r>
              <a:rPr lang="de-DE" sz="1800" b="1" strike="sngStrike" dirty="0" err="1">
                <a:solidFill>
                  <a:srgbClr val="E30019"/>
                </a:solidFill>
              </a:rPr>
              <a:t>identification</a:t>
            </a:r>
            <a:endParaRPr lang="de-DE" sz="1800" b="1" strike="sngStrike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Office PowerPoint</Application>
  <PresentationFormat>Breitbild</PresentationFormat>
  <Paragraphs>337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12</cp:revision>
  <dcterms:created xsi:type="dcterms:W3CDTF">2022-11-20T15:28:32Z</dcterms:created>
  <dcterms:modified xsi:type="dcterms:W3CDTF">2022-11-26T08:24:05Z</dcterms:modified>
</cp:coreProperties>
</file>