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70" r:id="rId8"/>
    <p:sldId id="267" r:id="rId9"/>
    <p:sldId id="259" r:id="rId10"/>
    <p:sldId id="269" r:id="rId11"/>
    <p:sldId id="262" r:id="rId12"/>
    <p:sldId id="263" r:id="rId13"/>
    <p:sldId id="272" r:id="rId14"/>
    <p:sldId id="273" r:id="rId15"/>
    <p:sldId id="274" r:id="rId16"/>
    <p:sldId id="275" r:id="rId17"/>
    <p:sldId id="276" r:id="rId18"/>
    <p:sldId id="265" r:id="rId19"/>
    <p:sldId id="277" r:id="rId20"/>
    <p:sldId id="278" r:id="rId21"/>
    <p:sldId id="279" r:id="rId22"/>
    <p:sldId id="264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D766-2C9F-4534-A3BD-2A5057E5F3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3D0FBC-7285-4B90-B0C2-F31BDC77378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gm:t>
    </dgm:pt>
    <dgm:pt modelId="{14D4F877-251B-48D0-9D7F-310CCC3E6F0E}" type="parTrans" cxnId="{1077B142-0F56-4976-B653-251FEF95247C}">
      <dgm:prSet/>
      <dgm:spPr/>
      <dgm:t>
        <a:bodyPr/>
        <a:lstStyle/>
        <a:p>
          <a:endParaRPr lang="de-DE"/>
        </a:p>
      </dgm:t>
    </dgm:pt>
    <dgm:pt modelId="{ABE40308-3C89-489F-A218-B22BADA62996}" type="sibTrans" cxnId="{1077B142-0F56-4976-B653-251FEF95247C}">
      <dgm:prSet/>
      <dgm:spPr/>
      <dgm:t>
        <a:bodyPr/>
        <a:lstStyle/>
        <a:p>
          <a:endParaRPr lang="de-DE"/>
        </a:p>
      </dgm:t>
    </dgm:pt>
    <dgm:pt modelId="{A354D818-0CF2-4407-9C6C-35D385959414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Hierarchische Verfahren</a:t>
          </a:r>
        </a:p>
      </dgm:t>
    </dgm:pt>
    <dgm:pt modelId="{09ED2A6F-5B36-49D0-9947-438E7E9F3281}" type="parTrans" cxnId="{1A09DDC3-315D-4ED5-8515-0D1ABF4FDF3A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DD4EC285-CDB4-4635-B63D-410320A41C5E}" type="sibTrans" cxnId="{1A09DDC3-315D-4ED5-8515-0D1ABF4FDF3A}">
      <dgm:prSet/>
      <dgm:spPr/>
      <dgm:t>
        <a:bodyPr/>
        <a:lstStyle/>
        <a:p>
          <a:endParaRPr lang="de-DE"/>
        </a:p>
      </dgm:t>
    </dgm:pt>
    <dgm:pt modelId="{020A9A8A-382B-4F75-A4BF-D669F6C75018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Partionierende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75DD93B0-79A3-4328-B8ED-466791F3E671}" type="parTrans" cxnId="{7B5318A5-DC24-4E50-94CD-9EFED944B0D5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71A72DC4-6AF4-4427-AF80-641532069F06}" type="sibTrans" cxnId="{7B5318A5-DC24-4E50-94CD-9EFED944B0D5}">
      <dgm:prSet/>
      <dgm:spPr/>
      <dgm:t>
        <a:bodyPr/>
        <a:lstStyle/>
        <a:p>
          <a:endParaRPr lang="de-DE"/>
        </a:p>
      </dgm:t>
    </dgm:pt>
    <dgm:pt modelId="{F8550B15-BAB3-4A89-8E4C-AC57F4FFCC8D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5BFE0E3D-929E-4E9C-B1B5-18DA0AD7310E}" type="parTrans" cxnId="{E367C03C-F0B8-4897-9F3E-7E593156E9D7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60981B28-3315-4C74-BD33-CF1E2E9E2BFC}" type="sibTrans" cxnId="{E367C03C-F0B8-4897-9F3E-7E593156E9D7}">
      <dgm:prSet/>
      <dgm:spPr/>
      <dgm:t>
        <a:bodyPr/>
        <a:lstStyle/>
        <a:p>
          <a:endParaRPr lang="de-DE"/>
        </a:p>
      </dgm:t>
    </dgm:pt>
    <dgm:pt modelId="{67AA2299-B82C-4056-BBDD-F510B2597B2C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F50B1136-218D-40DF-B6FD-1FF8384B8419}" type="parTrans" cxnId="{B02949F9-EFBC-42D1-A85C-F329E7C26846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4C4DE026-A56B-4DBC-8D38-44A6EE36293C}" type="sibTrans" cxnId="{B02949F9-EFBC-42D1-A85C-F329E7C26846}">
      <dgm:prSet/>
      <dgm:spPr/>
      <dgm:t>
        <a:bodyPr/>
        <a:lstStyle/>
        <a:p>
          <a:endParaRPr lang="de-DE"/>
        </a:p>
      </dgm:t>
    </dgm:pt>
    <dgm:pt modelId="{2E8035A9-C4E5-4C0A-A6A8-87E8D59D4CB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gm:t>
    </dgm:pt>
    <dgm:pt modelId="{33AAFBD6-A777-4041-9174-21A41AC8BC24}" type="parTrans" cxnId="{2C2086FA-0E92-4913-BB3E-2ED45B785500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B6B2471C-6725-4F29-820D-050CAA61B480}" type="sibTrans" cxnId="{2C2086FA-0E92-4913-BB3E-2ED45B785500}">
      <dgm:prSet/>
      <dgm:spPr/>
      <dgm:t>
        <a:bodyPr/>
        <a:lstStyle/>
        <a:p>
          <a:endParaRPr lang="de-DE"/>
        </a:p>
      </dgm:t>
    </dgm:pt>
    <dgm:pt modelId="{42A01EDA-A691-4077-AAFD-A60EF7ABDE4F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200" dirty="0">
              <a:solidFill>
                <a:srgbClr val="E30019"/>
              </a:solidFill>
            </a:rPr>
            <a:t>Minimal-Distanz-Verfahren </a:t>
          </a:r>
          <a:br>
            <a:rPr lang="de-DE" sz="1200" dirty="0">
              <a:solidFill>
                <a:srgbClr val="E30019"/>
              </a:solidFill>
            </a:rPr>
          </a:br>
          <a:r>
            <a:rPr lang="de-DE" sz="1200" dirty="0">
              <a:solidFill>
                <a:srgbClr val="E30019"/>
              </a:solidFill>
            </a:rPr>
            <a:t>(K-</a:t>
          </a:r>
          <a:r>
            <a:rPr lang="de-DE" sz="1200" dirty="0" err="1">
              <a:solidFill>
                <a:srgbClr val="E30019"/>
              </a:solidFill>
            </a:rPr>
            <a:t>Means</a:t>
          </a:r>
          <a:r>
            <a:rPr lang="de-DE" sz="1200" dirty="0">
              <a:solidFill>
                <a:srgbClr val="E30019"/>
              </a:solidFill>
            </a:rPr>
            <a:t>)</a:t>
          </a:r>
        </a:p>
      </dgm:t>
    </dgm:pt>
    <dgm:pt modelId="{94CB981E-43F7-47D5-BA29-4BDEE8F16881}" type="parTrans" cxnId="{6599347F-291D-4EF6-A225-3D2E2A851748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EFB4C5D1-3038-4969-93C3-56A1419E1A34}" type="sibTrans" cxnId="{6599347F-291D-4EF6-A225-3D2E2A851748}">
      <dgm:prSet/>
      <dgm:spPr/>
      <dgm:t>
        <a:bodyPr/>
        <a:lstStyle/>
        <a:p>
          <a:endParaRPr lang="de-DE"/>
        </a:p>
      </dgm:t>
    </dgm:pt>
    <dgm:pt modelId="{CBCB2CAC-71E3-4DCF-96DF-AD726191C67E}" type="pres">
      <dgm:prSet presAssocID="{252DD766-2C9F-4534-A3BD-2A5057E5F3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347963-CAAD-4999-8199-E4BC4F45B234}" type="pres">
      <dgm:prSet presAssocID="{083D0FBC-7285-4B90-B0C2-F31BDC773785}" presName="hierRoot1" presStyleCnt="0">
        <dgm:presLayoutVars>
          <dgm:hierBranch val="init"/>
        </dgm:presLayoutVars>
      </dgm:prSet>
      <dgm:spPr/>
    </dgm:pt>
    <dgm:pt modelId="{B1643CE6-18DA-47EB-A437-7D3C01341D4A}" type="pres">
      <dgm:prSet presAssocID="{083D0FBC-7285-4B90-B0C2-F31BDC773785}" presName="rootComposite1" presStyleCnt="0"/>
      <dgm:spPr/>
    </dgm:pt>
    <dgm:pt modelId="{C47DC80A-5A1B-4925-9978-16B1881E4C0B}" type="pres">
      <dgm:prSet presAssocID="{083D0FBC-7285-4B90-B0C2-F31BDC773785}" presName="rootText1" presStyleLbl="node0" presStyleIdx="0" presStyleCnt="1">
        <dgm:presLayoutVars>
          <dgm:chPref val="3"/>
        </dgm:presLayoutVars>
      </dgm:prSet>
      <dgm:spPr>
        <a:xfrm>
          <a:off x="2777256" y="2025"/>
          <a:ext cx="2058789" cy="1029394"/>
        </a:xfrm>
        <a:prstGeom prst="rect">
          <a:avLst/>
        </a:prstGeom>
      </dgm:spPr>
    </dgm:pt>
    <dgm:pt modelId="{D6FD21A4-C161-43FA-82D1-CD7CB9E150F0}" type="pres">
      <dgm:prSet presAssocID="{083D0FBC-7285-4B90-B0C2-F31BDC773785}" presName="rootConnector1" presStyleLbl="node1" presStyleIdx="0" presStyleCnt="0"/>
      <dgm:spPr/>
    </dgm:pt>
    <dgm:pt modelId="{39E82128-1B2E-43B5-9DEB-E80A2535F807}" type="pres">
      <dgm:prSet presAssocID="{083D0FBC-7285-4B90-B0C2-F31BDC773785}" presName="hierChild2" presStyleCnt="0"/>
      <dgm:spPr/>
    </dgm:pt>
    <dgm:pt modelId="{2645D2E7-2B82-4F30-ACEA-E8B75A2D960C}" type="pres">
      <dgm:prSet presAssocID="{09ED2A6F-5B36-49D0-9947-438E7E9F3281}" presName="Name37" presStyleLbl="parChTrans1D2" presStyleIdx="0" presStyleCnt="2"/>
      <dgm:spPr/>
    </dgm:pt>
    <dgm:pt modelId="{DC42ED55-3AD5-4B4A-9C7E-7E6C80CD815F}" type="pres">
      <dgm:prSet presAssocID="{A354D818-0CF2-4407-9C6C-35D385959414}" presName="hierRoot2" presStyleCnt="0">
        <dgm:presLayoutVars>
          <dgm:hierBranch val="init"/>
        </dgm:presLayoutVars>
      </dgm:prSet>
      <dgm:spPr/>
    </dgm:pt>
    <dgm:pt modelId="{A2AF7757-09F3-462A-984E-317C16F65D01}" type="pres">
      <dgm:prSet presAssocID="{A354D818-0CF2-4407-9C6C-35D385959414}" presName="rootComposite" presStyleCnt="0"/>
      <dgm:spPr/>
    </dgm:pt>
    <dgm:pt modelId="{9D04A553-20E0-4E40-9BF1-1B69B0C523E8}" type="pres">
      <dgm:prSet presAssocID="{A354D818-0CF2-4407-9C6C-35D385959414}" presName="rootText" presStyleLbl="node2" presStyleIdx="0" presStyleCnt="2">
        <dgm:presLayoutVars>
          <dgm:chPref val="3"/>
        </dgm:presLayoutVars>
      </dgm:prSet>
      <dgm:spPr>
        <a:xfrm>
          <a:off x="1531689" y="1463766"/>
          <a:ext cx="2058789" cy="1029394"/>
        </a:xfrm>
        <a:prstGeom prst="rect">
          <a:avLst/>
        </a:prstGeom>
      </dgm:spPr>
    </dgm:pt>
    <dgm:pt modelId="{EA4BBEFA-0D10-4E92-A06F-56F8A43A95D3}" type="pres">
      <dgm:prSet presAssocID="{A354D818-0CF2-4407-9C6C-35D385959414}" presName="rootConnector" presStyleLbl="node2" presStyleIdx="0" presStyleCnt="2"/>
      <dgm:spPr/>
    </dgm:pt>
    <dgm:pt modelId="{45344046-857E-4A5C-B709-4BC9B596E855}" type="pres">
      <dgm:prSet presAssocID="{A354D818-0CF2-4407-9C6C-35D385959414}" presName="hierChild4" presStyleCnt="0"/>
      <dgm:spPr/>
    </dgm:pt>
    <dgm:pt modelId="{EFE3E4C3-1ADC-438E-80CE-B8E0A35E0936}" type="pres">
      <dgm:prSet presAssocID="{5BFE0E3D-929E-4E9C-B1B5-18DA0AD7310E}" presName="Name37" presStyleLbl="parChTrans1D3" presStyleIdx="0" presStyleCnt="4"/>
      <dgm:spPr/>
    </dgm:pt>
    <dgm:pt modelId="{3D50854F-55E3-4A64-A3FF-E20B154CF2E0}" type="pres">
      <dgm:prSet presAssocID="{F8550B15-BAB3-4A89-8E4C-AC57F4FFCC8D}" presName="hierRoot2" presStyleCnt="0">
        <dgm:presLayoutVars>
          <dgm:hierBranch val="init"/>
        </dgm:presLayoutVars>
      </dgm:prSet>
      <dgm:spPr/>
    </dgm:pt>
    <dgm:pt modelId="{CD909385-D78E-4478-9647-ED82D85B1E5F}" type="pres">
      <dgm:prSet presAssocID="{F8550B15-BAB3-4A89-8E4C-AC57F4FFCC8D}" presName="rootComposite" presStyleCnt="0"/>
      <dgm:spPr/>
    </dgm:pt>
    <dgm:pt modelId="{55EC1012-95AD-4067-A019-3A43CC43C75D}" type="pres">
      <dgm:prSet presAssocID="{F8550B15-BAB3-4A89-8E4C-AC57F4FFCC8D}" presName="rootText" presStyleLbl="node3" presStyleIdx="0" presStyleCnt="4">
        <dgm:presLayoutVars>
          <dgm:chPref val="3"/>
        </dgm:presLayoutVars>
      </dgm:prSet>
      <dgm:spPr>
        <a:xfrm>
          <a:off x="2046386" y="2925506"/>
          <a:ext cx="2058789" cy="1029394"/>
        </a:xfrm>
        <a:prstGeom prst="rect">
          <a:avLst/>
        </a:prstGeom>
      </dgm:spPr>
    </dgm:pt>
    <dgm:pt modelId="{47222F5E-FA1F-499F-A2B2-80A89E9B1598}" type="pres">
      <dgm:prSet presAssocID="{F8550B15-BAB3-4A89-8E4C-AC57F4FFCC8D}" presName="rootConnector" presStyleLbl="node3" presStyleIdx="0" presStyleCnt="4"/>
      <dgm:spPr/>
    </dgm:pt>
    <dgm:pt modelId="{55A987DA-E480-431F-8B57-218183901BE5}" type="pres">
      <dgm:prSet presAssocID="{F8550B15-BAB3-4A89-8E4C-AC57F4FFCC8D}" presName="hierChild4" presStyleCnt="0"/>
      <dgm:spPr/>
    </dgm:pt>
    <dgm:pt modelId="{0A4F7EC6-D762-47E8-85A5-8DC79A06EB84}" type="pres">
      <dgm:prSet presAssocID="{F8550B15-BAB3-4A89-8E4C-AC57F4FFCC8D}" presName="hierChild5" presStyleCnt="0"/>
      <dgm:spPr/>
    </dgm:pt>
    <dgm:pt modelId="{136634A0-5E39-483C-AE9E-6041702A3D08}" type="pres">
      <dgm:prSet presAssocID="{F50B1136-218D-40DF-B6FD-1FF8384B8419}" presName="Name37" presStyleLbl="parChTrans1D3" presStyleIdx="1" presStyleCnt="4"/>
      <dgm:spPr/>
    </dgm:pt>
    <dgm:pt modelId="{0110EB80-449F-4528-8059-37F4EB199B8C}" type="pres">
      <dgm:prSet presAssocID="{67AA2299-B82C-4056-BBDD-F510B2597B2C}" presName="hierRoot2" presStyleCnt="0">
        <dgm:presLayoutVars>
          <dgm:hierBranch val="init"/>
        </dgm:presLayoutVars>
      </dgm:prSet>
      <dgm:spPr/>
    </dgm:pt>
    <dgm:pt modelId="{113FBA3B-1424-4D94-B807-B5D414D11C26}" type="pres">
      <dgm:prSet presAssocID="{67AA2299-B82C-4056-BBDD-F510B2597B2C}" presName="rootComposite" presStyleCnt="0"/>
      <dgm:spPr/>
    </dgm:pt>
    <dgm:pt modelId="{063A486B-63AA-4CEC-AA06-B27B5113C761}" type="pres">
      <dgm:prSet presAssocID="{67AA2299-B82C-4056-BBDD-F510B2597B2C}" presName="rootText" presStyleLbl="node3" presStyleIdx="1" presStyleCnt="4">
        <dgm:presLayoutVars>
          <dgm:chPref val="3"/>
        </dgm:presLayoutVars>
      </dgm:prSet>
      <dgm:spPr>
        <a:xfrm>
          <a:off x="2046386" y="4387246"/>
          <a:ext cx="2058789" cy="1029394"/>
        </a:xfrm>
        <a:prstGeom prst="rect">
          <a:avLst/>
        </a:prstGeom>
      </dgm:spPr>
    </dgm:pt>
    <dgm:pt modelId="{D400CE87-601F-4333-98BB-0A334A5F5A50}" type="pres">
      <dgm:prSet presAssocID="{67AA2299-B82C-4056-BBDD-F510B2597B2C}" presName="rootConnector" presStyleLbl="node3" presStyleIdx="1" presStyleCnt="4"/>
      <dgm:spPr/>
    </dgm:pt>
    <dgm:pt modelId="{0D761B53-D4F5-44B9-924B-5F6E7FECC915}" type="pres">
      <dgm:prSet presAssocID="{67AA2299-B82C-4056-BBDD-F510B2597B2C}" presName="hierChild4" presStyleCnt="0"/>
      <dgm:spPr/>
    </dgm:pt>
    <dgm:pt modelId="{FE9951CA-1E44-494A-97B0-C0346E5748A8}" type="pres">
      <dgm:prSet presAssocID="{67AA2299-B82C-4056-BBDD-F510B2597B2C}" presName="hierChild5" presStyleCnt="0"/>
      <dgm:spPr/>
    </dgm:pt>
    <dgm:pt modelId="{0729DBE9-40D4-4DE9-BFCF-C97E54C4D876}" type="pres">
      <dgm:prSet presAssocID="{A354D818-0CF2-4407-9C6C-35D385959414}" presName="hierChild5" presStyleCnt="0"/>
      <dgm:spPr/>
    </dgm:pt>
    <dgm:pt modelId="{85F6D87C-72D9-4B7E-A82D-846877364D1F}" type="pres">
      <dgm:prSet presAssocID="{75DD93B0-79A3-4328-B8ED-466791F3E671}" presName="Name37" presStyleLbl="parChTrans1D2" presStyleIdx="1" presStyleCnt="2"/>
      <dgm:spPr/>
    </dgm:pt>
    <dgm:pt modelId="{99645125-A03C-4CA6-9464-8A4C5EC6110F}" type="pres">
      <dgm:prSet presAssocID="{020A9A8A-382B-4F75-A4BF-D669F6C75018}" presName="hierRoot2" presStyleCnt="0">
        <dgm:presLayoutVars>
          <dgm:hierBranch val="init"/>
        </dgm:presLayoutVars>
      </dgm:prSet>
      <dgm:spPr/>
    </dgm:pt>
    <dgm:pt modelId="{2C8C3A14-2B91-4382-9B4E-62FBAF3A0C36}" type="pres">
      <dgm:prSet presAssocID="{020A9A8A-382B-4F75-A4BF-D669F6C75018}" presName="rootComposite" presStyleCnt="0"/>
      <dgm:spPr/>
    </dgm:pt>
    <dgm:pt modelId="{7A578135-7E7B-412F-9546-9334E2505E40}" type="pres">
      <dgm:prSet presAssocID="{020A9A8A-382B-4F75-A4BF-D669F6C75018}" presName="rootText" presStyleLbl="node2" presStyleIdx="1" presStyleCnt="2">
        <dgm:presLayoutVars>
          <dgm:chPref val="3"/>
        </dgm:presLayoutVars>
      </dgm:prSet>
      <dgm:spPr>
        <a:xfrm>
          <a:off x="4022824" y="1463766"/>
          <a:ext cx="2058789" cy="1029394"/>
        </a:xfrm>
        <a:prstGeom prst="rect">
          <a:avLst/>
        </a:prstGeom>
      </dgm:spPr>
    </dgm:pt>
    <dgm:pt modelId="{501EAF87-1BE2-40F5-9A3D-3EBEE8FBA051}" type="pres">
      <dgm:prSet presAssocID="{020A9A8A-382B-4F75-A4BF-D669F6C75018}" presName="rootConnector" presStyleLbl="node2" presStyleIdx="1" presStyleCnt="2"/>
      <dgm:spPr/>
    </dgm:pt>
    <dgm:pt modelId="{236364BB-A939-4740-82E0-5FC9622C0CFF}" type="pres">
      <dgm:prSet presAssocID="{020A9A8A-382B-4F75-A4BF-D669F6C75018}" presName="hierChild4" presStyleCnt="0"/>
      <dgm:spPr/>
    </dgm:pt>
    <dgm:pt modelId="{7EA8549F-ECB1-4BB0-AC96-C710A680655B}" type="pres">
      <dgm:prSet presAssocID="{33AAFBD6-A777-4041-9174-21A41AC8BC24}" presName="Name37" presStyleLbl="parChTrans1D3" presStyleIdx="2" presStyleCnt="4"/>
      <dgm:spPr/>
    </dgm:pt>
    <dgm:pt modelId="{51F90E11-1A13-4ED7-8750-B1414841D380}" type="pres">
      <dgm:prSet presAssocID="{2E8035A9-C4E5-4C0A-A6A8-87E8D59D4CB5}" presName="hierRoot2" presStyleCnt="0">
        <dgm:presLayoutVars>
          <dgm:hierBranch val="init"/>
        </dgm:presLayoutVars>
      </dgm:prSet>
      <dgm:spPr/>
    </dgm:pt>
    <dgm:pt modelId="{EF8DA9C7-DAFE-444B-9DEB-CC6B9E493D7B}" type="pres">
      <dgm:prSet presAssocID="{2E8035A9-C4E5-4C0A-A6A8-87E8D59D4CB5}" presName="rootComposite" presStyleCnt="0"/>
      <dgm:spPr/>
    </dgm:pt>
    <dgm:pt modelId="{FADFC277-1744-4A36-8456-1B291B0A64C0}" type="pres">
      <dgm:prSet presAssocID="{2E8035A9-C4E5-4C0A-A6A8-87E8D59D4CB5}" presName="rootText" presStyleLbl="node3" presStyleIdx="2" presStyleCnt="4">
        <dgm:presLayoutVars>
          <dgm:chPref val="3"/>
        </dgm:presLayoutVars>
      </dgm:prSet>
      <dgm:spPr>
        <a:xfrm>
          <a:off x="4537521" y="2925506"/>
          <a:ext cx="2058789" cy="1029394"/>
        </a:xfrm>
        <a:prstGeom prst="rect">
          <a:avLst/>
        </a:prstGeom>
      </dgm:spPr>
    </dgm:pt>
    <dgm:pt modelId="{A5335C04-2793-4D41-9291-DA78B4061F01}" type="pres">
      <dgm:prSet presAssocID="{2E8035A9-C4E5-4C0A-A6A8-87E8D59D4CB5}" presName="rootConnector" presStyleLbl="node3" presStyleIdx="2" presStyleCnt="4"/>
      <dgm:spPr/>
    </dgm:pt>
    <dgm:pt modelId="{466B395F-33CC-46DD-AAE6-DA120D3D94EC}" type="pres">
      <dgm:prSet presAssocID="{2E8035A9-C4E5-4C0A-A6A8-87E8D59D4CB5}" presName="hierChild4" presStyleCnt="0"/>
      <dgm:spPr/>
    </dgm:pt>
    <dgm:pt modelId="{02CCDA0E-CC44-4179-A944-3C341AF59445}" type="pres">
      <dgm:prSet presAssocID="{2E8035A9-C4E5-4C0A-A6A8-87E8D59D4CB5}" presName="hierChild5" presStyleCnt="0"/>
      <dgm:spPr/>
    </dgm:pt>
    <dgm:pt modelId="{00B74552-DA45-4A90-91EF-1CE3DB00FCED}" type="pres">
      <dgm:prSet presAssocID="{94CB981E-43F7-47D5-BA29-4BDEE8F16881}" presName="Name37" presStyleLbl="parChTrans1D3" presStyleIdx="3" presStyleCnt="4"/>
      <dgm:spPr/>
    </dgm:pt>
    <dgm:pt modelId="{B4D2004A-A7E3-426D-A351-C1690A6257E8}" type="pres">
      <dgm:prSet presAssocID="{42A01EDA-A691-4077-AAFD-A60EF7ABDE4F}" presName="hierRoot2" presStyleCnt="0">
        <dgm:presLayoutVars>
          <dgm:hierBranch val="init"/>
        </dgm:presLayoutVars>
      </dgm:prSet>
      <dgm:spPr/>
    </dgm:pt>
    <dgm:pt modelId="{1A347FDB-A738-430B-8E4B-753524A74B56}" type="pres">
      <dgm:prSet presAssocID="{42A01EDA-A691-4077-AAFD-A60EF7ABDE4F}" presName="rootComposite" presStyleCnt="0"/>
      <dgm:spPr/>
    </dgm:pt>
    <dgm:pt modelId="{D1D57C49-4CEB-4CDF-A4E6-B331C249910C}" type="pres">
      <dgm:prSet presAssocID="{42A01EDA-A691-4077-AAFD-A60EF7ABDE4F}" presName="rootText" presStyleLbl="node3" presStyleIdx="3" presStyleCnt="4">
        <dgm:presLayoutVars>
          <dgm:chPref val="3"/>
        </dgm:presLayoutVars>
      </dgm:prSet>
      <dgm:spPr/>
    </dgm:pt>
    <dgm:pt modelId="{B0F5DA5B-498E-4AE5-AE71-B9B3DB35B183}" type="pres">
      <dgm:prSet presAssocID="{42A01EDA-A691-4077-AAFD-A60EF7ABDE4F}" presName="rootConnector" presStyleLbl="node3" presStyleIdx="3" presStyleCnt="4"/>
      <dgm:spPr/>
    </dgm:pt>
    <dgm:pt modelId="{CF050CA8-A960-4528-9439-792FE54C6212}" type="pres">
      <dgm:prSet presAssocID="{42A01EDA-A691-4077-AAFD-A60EF7ABDE4F}" presName="hierChild4" presStyleCnt="0"/>
      <dgm:spPr/>
    </dgm:pt>
    <dgm:pt modelId="{74599101-39BA-43B9-B85B-CF1FA53BFEFA}" type="pres">
      <dgm:prSet presAssocID="{42A01EDA-A691-4077-AAFD-A60EF7ABDE4F}" presName="hierChild5" presStyleCnt="0"/>
      <dgm:spPr/>
    </dgm:pt>
    <dgm:pt modelId="{F27EE0FC-AB4F-4BA4-ACCB-1D703DA7FCD7}" type="pres">
      <dgm:prSet presAssocID="{020A9A8A-382B-4F75-A4BF-D669F6C75018}" presName="hierChild5" presStyleCnt="0"/>
      <dgm:spPr/>
    </dgm:pt>
    <dgm:pt modelId="{08CAC926-E19D-47B7-B7C5-34CD40B713F4}" type="pres">
      <dgm:prSet presAssocID="{083D0FBC-7285-4B90-B0C2-F31BDC773785}" presName="hierChild3" presStyleCnt="0"/>
      <dgm:spPr/>
    </dgm:pt>
  </dgm:ptLst>
  <dgm:cxnLst>
    <dgm:cxn modelId="{631F710A-F274-4440-A763-FD1319B7201E}" type="presOf" srcId="{252DD766-2C9F-4534-A3BD-2A5057E5F352}" destId="{CBCB2CAC-71E3-4DCF-96DF-AD726191C67E}" srcOrd="0" destOrd="0" presId="urn:microsoft.com/office/officeart/2005/8/layout/orgChart1"/>
    <dgm:cxn modelId="{238ED620-AFDE-453A-86BF-3B15FEEB7673}" type="presOf" srcId="{F50B1136-218D-40DF-B6FD-1FF8384B8419}" destId="{136634A0-5E39-483C-AE9E-6041702A3D08}" srcOrd="0" destOrd="0" presId="urn:microsoft.com/office/officeart/2005/8/layout/orgChart1"/>
    <dgm:cxn modelId="{AFE5732D-9702-4F3C-902D-E66633A2021A}" type="presOf" srcId="{67AA2299-B82C-4056-BBDD-F510B2597B2C}" destId="{063A486B-63AA-4CEC-AA06-B27B5113C761}" srcOrd="0" destOrd="0" presId="urn:microsoft.com/office/officeart/2005/8/layout/orgChart1"/>
    <dgm:cxn modelId="{C75D672F-80E9-429C-A97C-713E953728C2}" type="presOf" srcId="{A354D818-0CF2-4407-9C6C-35D385959414}" destId="{EA4BBEFA-0D10-4E92-A06F-56F8A43A95D3}" srcOrd="1" destOrd="0" presId="urn:microsoft.com/office/officeart/2005/8/layout/orgChart1"/>
    <dgm:cxn modelId="{E367C03C-F0B8-4897-9F3E-7E593156E9D7}" srcId="{A354D818-0CF2-4407-9C6C-35D385959414}" destId="{F8550B15-BAB3-4A89-8E4C-AC57F4FFCC8D}" srcOrd="0" destOrd="0" parTransId="{5BFE0E3D-929E-4E9C-B1B5-18DA0AD7310E}" sibTransId="{60981B28-3315-4C74-BD33-CF1E2E9E2BFC}"/>
    <dgm:cxn modelId="{1077B142-0F56-4976-B653-251FEF95247C}" srcId="{252DD766-2C9F-4534-A3BD-2A5057E5F352}" destId="{083D0FBC-7285-4B90-B0C2-F31BDC773785}" srcOrd="0" destOrd="0" parTransId="{14D4F877-251B-48D0-9D7F-310CCC3E6F0E}" sibTransId="{ABE40308-3C89-489F-A218-B22BADA62996}"/>
    <dgm:cxn modelId="{7C4FC963-E1F8-4B6A-8B14-80EC9C177799}" type="presOf" srcId="{2E8035A9-C4E5-4C0A-A6A8-87E8D59D4CB5}" destId="{A5335C04-2793-4D41-9291-DA78B4061F01}" srcOrd="1" destOrd="0" presId="urn:microsoft.com/office/officeart/2005/8/layout/orgChart1"/>
    <dgm:cxn modelId="{58ACD567-4524-455A-A37E-4E0C6AC8D540}" type="presOf" srcId="{F8550B15-BAB3-4A89-8E4C-AC57F4FFCC8D}" destId="{55EC1012-95AD-4067-A019-3A43CC43C75D}" srcOrd="0" destOrd="0" presId="urn:microsoft.com/office/officeart/2005/8/layout/orgChart1"/>
    <dgm:cxn modelId="{FDF36B52-5475-4974-B6DE-4A312DDE4342}" type="presOf" srcId="{67AA2299-B82C-4056-BBDD-F510B2597B2C}" destId="{D400CE87-601F-4333-98BB-0A334A5F5A50}" srcOrd="1" destOrd="0" presId="urn:microsoft.com/office/officeart/2005/8/layout/orgChart1"/>
    <dgm:cxn modelId="{B5E74C53-FFAC-4D4F-95EC-3A2671064378}" type="presOf" srcId="{020A9A8A-382B-4F75-A4BF-D669F6C75018}" destId="{7A578135-7E7B-412F-9546-9334E2505E40}" srcOrd="0" destOrd="0" presId="urn:microsoft.com/office/officeart/2005/8/layout/orgChart1"/>
    <dgm:cxn modelId="{1CC9DC73-22AE-4238-9B2C-7ED4A6420713}" type="presOf" srcId="{33AAFBD6-A777-4041-9174-21A41AC8BC24}" destId="{7EA8549F-ECB1-4BB0-AC96-C710A680655B}" srcOrd="0" destOrd="0" presId="urn:microsoft.com/office/officeart/2005/8/layout/orgChart1"/>
    <dgm:cxn modelId="{99448954-984A-4603-AFA9-7908CD49D912}" type="presOf" srcId="{42A01EDA-A691-4077-AAFD-A60EF7ABDE4F}" destId="{D1D57C49-4CEB-4CDF-A4E6-B331C249910C}" srcOrd="0" destOrd="0" presId="urn:microsoft.com/office/officeart/2005/8/layout/orgChart1"/>
    <dgm:cxn modelId="{6599347F-291D-4EF6-A225-3D2E2A851748}" srcId="{020A9A8A-382B-4F75-A4BF-D669F6C75018}" destId="{42A01EDA-A691-4077-AAFD-A60EF7ABDE4F}" srcOrd="1" destOrd="0" parTransId="{94CB981E-43F7-47D5-BA29-4BDEE8F16881}" sibTransId="{EFB4C5D1-3038-4969-93C3-56A1419E1A34}"/>
    <dgm:cxn modelId="{05DDA184-C8C9-496F-A8FC-64E878F58399}" type="presOf" srcId="{5BFE0E3D-929E-4E9C-B1B5-18DA0AD7310E}" destId="{EFE3E4C3-1ADC-438E-80CE-B8E0A35E0936}" srcOrd="0" destOrd="0" presId="urn:microsoft.com/office/officeart/2005/8/layout/orgChart1"/>
    <dgm:cxn modelId="{621A018D-72DD-4E97-B9CE-88A7D54B84F6}" type="presOf" srcId="{42A01EDA-A691-4077-AAFD-A60EF7ABDE4F}" destId="{B0F5DA5B-498E-4AE5-AE71-B9B3DB35B183}" srcOrd="1" destOrd="0" presId="urn:microsoft.com/office/officeart/2005/8/layout/orgChart1"/>
    <dgm:cxn modelId="{6DE56AA4-0CF5-4FAF-ADB3-8B41962E0CA3}" type="presOf" srcId="{A354D818-0CF2-4407-9C6C-35D385959414}" destId="{9D04A553-20E0-4E40-9BF1-1B69B0C523E8}" srcOrd="0" destOrd="0" presId="urn:microsoft.com/office/officeart/2005/8/layout/orgChart1"/>
    <dgm:cxn modelId="{7B5318A5-DC24-4E50-94CD-9EFED944B0D5}" srcId="{083D0FBC-7285-4B90-B0C2-F31BDC773785}" destId="{020A9A8A-382B-4F75-A4BF-D669F6C75018}" srcOrd="1" destOrd="0" parTransId="{75DD93B0-79A3-4328-B8ED-466791F3E671}" sibTransId="{71A72DC4-6AF4-4427-AF80-641532069F06}"/>
    <dgm:cxn modelId="{1A09DDC3-315D-4ED5-8515-0D1ABF4FDF3A}" srcId="{083D0FBC-7285-4B90-B0C2-F31BDC773785}" destId="{A354D818-0CF2-4407-9C6C-35D385959414}" srcOrd="0" destOrd="0" parTransId="{09ED2A6F-5B36-49D0-9947-438E7E9F3281}" sibTransId="{DD4EC285-CDB4-4635-B63D-410320A41C5E}"/>
    <dgm:cxn modelId="{E861BEC4-DD96-40AC-BDE0-C78BA05E39D2}" type="presOf" srcId="{09ED2A6F-5B36-49D0-9947-438E7E9F3281}" destId="{2645D2E7-2B82-4F30-ACEA-E8B75A2D960C}" srcOrd="0" destOrd="0" presId="urn:microsoft.com/office/officeart/2005/8/layout/orgChart1"/>
    <dgm:cxn modelId="{A09D70CE-C1F1-44B0-BF78-0F03BEB0CC20}" type="presOf" srcId="{94CB981E-43F7-47D5-BA29-4BDEE8F16881}" destId="{00B74552-DA45-4A90-91EF-1CE3DB00FCED}" srcOrd="0" destOrd="0" presId="urn:microsoft.com/office/officeart/2005/8/layout/orgChart1"/>
    <dgm:cxn modelId="{AAD286D1-23AF-46E5-85BF-3018344E0805}" type="presOf" srcId="{083D0FBC-7285-4B90-B0C2-F31BDC773785}" destId="{C47DC80A-5A1B-4925-9978-16B1881E4C0B}" srcOrd="0" destOrd="0" presId="urn:microsoft.com/office/officeart/2005/8/layout/orgChart1"/>
    <dgm:cxn modelId="{565A1AED-5B27-4CAB-B2D7-0F93232FE74B}" type="presOf" srcId="{020A9A8A-382B-4F75-A4BF-D669F6C75018}" destId="{501EAF87-1BE2-40F5-9A3D-3EBEE8FBA051}" srcOrd="1" destOrd="0" presId="urn:microsoft.com/office/officeart/2005/8/layout/orgChart1"/>
    <dgm:cxn modelId="{0B0E93EE-B72B-43C2-8C16-146026F41989}" type="presOf" srcId="{F8550B15-BAB3-4A89-8E4C-AC57F4FFCC8D}" destId="{47222F5E-FA1F-499F-A2B2-80A89E9B1598}" srcOrd="1" destOrd="0" presId="urn:microsoft.com/office/officeart/2005/8/layout/orgChart1"/>
    <dgm:cxn modelId="{3F413DF6-742C-4940-8344-338699557BB3}" type="presOf" srcId="{75DD93B0-79A3-4328-B8ED-466791F3E671}" destId="{85F6D87C-72D9-4B7E-A82D-846877364D1F}" srcOrd="0" destOrd="0" presId="urn:microsoft.com/office/officeart/2005/8/layout/orgChart1"/>
    <dgm:cxn modelId="{B02949F9-EFBC-42D1-A85C-F329E7C26846}" srcId="{A354D818-0CF2-4407-9C6C-35D385959414}" destId="{67AA2299-B82C-4056-BBDD-F510B2597B2C}" srcOrd="1" destOrd="0" parTransId="{F50B1136-218D-40DF-B6FD-1FF8384B8419}" sibTransId="{4C4DE026-A56B-4DBC-8D38-44A6EE36293C}"/>
    <dgm:cxn modelId="{2C2086FA-0E92-4913-BB3E-2ED45B785500}" srcId="{020A9A8A-382B-4F75-A4BF-D669F6C75018}" destId="{2E8035A9-C4E5-4C0A-A6A8-87E8D59D4CB5}" srcOrd="0" destOrd="0" parTransId="{33AAFBD6-A777-4041-9174-21A41AC8BC24}" sibTransId="{B6B2471C-6725-4F29-820D-050CAA61B480}"/>
    <dgm:cxn modelId="{A12E4CFB-1521-41FD-A22A-073827183E11}" type="presOf" srcId="{083D0FBC-7285-4B90-B0C2-F31BDC773785}" destId="{D6FD21A4-C161-43FA-82D1-CD7CB9E150F0}" srcOrd="1" destOrd="0" presId="urn:microsoft.com/office/officeart/2005/8/layout/orgChart1"/>
    <dgm:cxn modelId="{200BB4FD-481B-414C-9D49-D79BE4DA6679}" type="presOf" srcId="{2E8035A9-C4E5-4C0A-A6A8-87E8D59D4CB5}" destId="{FADFC277-1744-4A36-8456-1B291B0A64C0}" srcOrd="0" destOrd="0" presId="urn:microsoft.com/office/officeart/2005/8/layout/orgChart1"/>
    <dgm:cxn modelId="{52247AD2-E965-4F2B-8D14-6CE70FD76B61}" type="presParOf" srcId="{CBCB2CAC-71E3-4DCF-96DF-AD726191C67E}" destId="{CC347963-CAAD-4999-8199-E4BC4F45B234}" srcOrd="0" destOrd="0" presId="urn:microsoft.com/office/officeart/2005/8/layout/orgChart1"/>
    <dgm:cxn modelId="{5F360BA2-AF32-4DB9-BC52-E2E8426FE3CA}" type="presParOf" srcId="{CC347963-CAAD-4999-8199-E4BC4F45B234}" destId="{B1643CE6-18DA-47EB-A437-7D3C01341D4A}" srcOrd="0" destOrd="0" presId="urn:microsoft.com/office/officeart/2005/8/layout/orgChart1"/>
    <dgm:cxn modelId="{1AF6C39D-A644-4A75-8D7B-D28CB545BD88}" type="presParOf" srcId="{B1643CE6-18DA-47EB-A437-7D3C01341D4A}" destId="{C47DC80A-5A1B-4925-9978-16B1881E4C0B}" srcOrd="0" destOrd="0" presId="urn:microsoft.com/office/officeart/2005/8/layout/orgChart1"/>
    <dgm:cxn modelId="{3AD30B77-873B-484A-A80F-7231FF6EA7A4}" type="presParOf" srcId="{B1643CE6-18DA-47EB-A437-7D3C01341D4A}" destId="{D6FD21A4-C161-43FA-82D1-CD7CB9E150F0}" srcOrd="1" destOrd="0" presId="urn:microsoft.com/office/officeart/2005/8/layout/orgChart1"/>
    <dgm:cxn modelId="{48CD0D3F-07AF-46B1-9CBE-D0E934C8A9B4}" type="presParOf" srcId="{CC347963-CAAD-4999-8199-E4BC4F45B234}" destId="{39E82128-1B2E-43B5-9DEB-E80A2535F807}" srcOrd="1" destOrd="0" presId="urn:microsoft.com/office/officeart/2005/8/layout/orgChart1"/>
    <dgm:cxn modelId="{606F6D6B-4979-4370-8C88-0EF26A8B0D30}" type="presParOf" srcId="{39E82128-1B2E-43B5-9DEB-E80A2535F807}" destId="{2645D2E7-2B82-4F30-ACEA-E8B75A2D960C}" srcOrd="0" destOrd="0" presId="urn:microsoft.com/office/officeart/2005/8/layout/orgChart1"/>
    <dgm:cxn modelId="{D9A7F97D-22E1-42BE-8677-33CFE12C4A39}" type="presParOf" srcId="{39E82128-1B2E-43B5-9DEB-E80A2535F807}" destId="{DC42ED55-3AD5-4B4A-9C7E-7E6C80CD815F}" srcOrd="1" destOrd="0" presId="urn:microsoft.com/office/officeart/2005/8/layout/orgChart1"/>
    <dgm:cxn modelId="{D166E24A-F3E9-475F-8E13-645ADE7432E9}" type="presParOf" srcId="{DC42ED55-3AD5-4B4A-9C7E-7E6C80CD815F}" destId="{A2AF7757-09F3-462A-984E-317C16F65D01}" srcOrd="0" destOrd="0" presId="urn:microsoft.com/office/officeart/2005/8/layout/orgChart1"/>
    <dgm:cxn modelId="{3BF2E60D-F7A6-48CD-BC07-79178A3A053C}" type="presParOf" srcId="{A2AF7757-09F3-462A-984E-317C16F65D01}" destId="{9D04A553-20E0-4E40-9BF1-1B69B0C523E8}" srcOrd="0" destOrd="0" presId="urn:microsoft.com/office/officeart/2005/8/layout/orgChart1"/>
    <dgm:cxn modelId="{661A217B-80B5-485C-B5E2-2D663478E7E9}" type="presParOf" srcId="{A2AF7757-09F3-462A-984E-317C16F65D01}" destId="{EA4BBEFA-0D10-4E92-A06F-56F8A43A95D3}" srcOrd="1" destOrd="0" presId="urn:microsoft.com/office/officeart/2005/8/layout/orgChart1"/>
    <dgm:cxn modelId="{D5E7865B-9E0D-474F-8C0B-F54BCA961257}" type="presParOf" srcId="{DC42ED55-3AD5-4B4A-9C7E-7E6C80CD815F}" destId="{45344046-857E-4A5C-B709-4BC9B596E855}" srcOrd="1" destOrd="0" presId="urn:microsoft.com/office/officeart/2005/8/layout/orgChart1"/>
    <dgm:cxn modelId="{A17062D7-8F85-48FB-93FD-F16B4DFAEE5C}" type="presParOf" srcId="{45344046-857E-4A5C-B709-4BC9B596E855}" destId="{EFE3E4C3-1ADC-438E-80CE-B8E0A35E0936}" srcOrd="0" destOrd="0" presId="urn:microsoft.com/office/officeart/2005/8/layout/orgChart1"/>
    <dgm:cxn modelId="{10A82FF5-5F8E-46DD-BE5C-38429E593607}" type="presParOf" srcId="{45344046-857E-4A5C-B709-4BC9B596E855}" destId="{3D50854F-55E3-4A64-A3FF-E20B154CF2E0}" srcOrd="1" destOrd="0" presId="urn:microsoft.com/office/officeart/2005/8/layout/orgChart1"/>
    <dgm:cxn modelId="{6F6D92AA-8994-4244-8709-C089B93DE6BA}" type="presParOf" srcId="{3D50854F-55E3-4A64-A3FF-E20B154CF2E0}" destId="{CD909385-D78E-4478-9647-ED82D85B1E5F}" srcOrd="0" destOrd="0" presId="urn:microsoft.com/office/officeart/2005/8/layout/orgChart1"/>
    <dgm:cxn modelId="{DCFC539D-954B-43DA-BFE8-143D019E88B5}" type="presParOf" srcId="{CD909385-D78E-4478-9647-ED82D85B1E5F}" destId="{55EC1012-95AD-4067-A019-3A43CC43C75D}" srcOrd="0" destOrd="0" presId="urn:microsoft.com/office/officeart/2005/8/layout/orgChart1"/>
    <dgm:cxn modelId="{5695E584-25A3-4E65-93D9-9033D16A18EC}" type="presParOf" srcId="{CD909385-D78E-4478-9647-ED82D85B1E5F}" destId="{47222F5E-FA1F-499F-A2B2-80A89E9B1598}" srcOrd="1" destOrd="0" presId="urn:microsoft.com/office/officeart/2005/8/layout/orgChart1"/>
    <dgm:cxn modelId="{0BD32DE7-8ED7-4BE3-9A11-1F9EE884F223}" type="presParOf" srcId="{3D50854F-55E3-4A64-A3FF-E20B154CF2E0}" destId="{55A987DA-E480-431F-8B57-218183901BE5}" srcOrd="1" destOrd="0" presId="urn:microsoft.com/office/officeart/2005/8/layout/orgChart1"/>
    <dgm:cxn modelId="{2FDCB4B8-E738-42B9-AD1C-BFA5293D25DE}" type="presParOf" srcId="{3D50854F-55E3-4A64-A3FF-E20B154CF2E0}" destId="{0A4F7EC6-D762-47E8-85A5-8DC79A06EB84}" srcOrd="2" destOrd="0" presId="urn:microsoft.com/office/officeart/2005/8/layout/orgChart1"/>
    <dgm:cxn modelId="{9E64E89D-AF86-4EA7-B66D-A304EC1AEDEE}" type="presParOf" srcId="{45344046-857E-4A5C-B709-4BC9B596E855}" destId="{136634A0-5E39-483C-AE9E-6041702A3D08}" srcOrd="2" destOrd="0" presId="urn:microsoft.com/office/officeart/2005/8/layout/orgChart1"/>
    <dgm:cxn modelId="{31F48C14-D7EC-4CE8-88FA-ECA40293F49C}" type="presParOf" srcId="{45344046-857E-4A5C-B709-4BC9B596E855}" destId="{0110EB80-449F-4528-8059-37F4EB199B8C}" srcOrd="3" destOrd="0" presId="urn:microsoft.com/office/officeart/2005/8/layout/orgChart1"/>
    <dgm:cxn modelId="{0CC6108D-D9BE-4C03-9484-80051052E6EE}" type="presParOf" srcId="{0110EB80-449F-4528-8059-37F4EB199B8C}" destId="{113FBA3B-1424-4D94-B807-B5D414D11C26}" srcOrd="0" destOrd="0" presId="urn:microsoft.com/office/officeart/2005/8/layout/orgChart1"/>
    <dgm:cxn modelId="{AC9BBE19-1093-47D5-AC7F-4F8632642882}" type="presParOf" srcId="{113FBA3B-1424-4D94-B807-B5D414D11C26}" destId="{063A486B-63AA-4CEC-AA06-B27B5113C761}" srcOrd="0" destOrd="0" presId="urn:microsoft.com/office/officeart/2005/8/layout/orgChart1"/>
    <dgm:cxn modelId="{F5D9FC77-9753-4D00-8511-6F6F092F8CCD}" type="presParOf" srcId="{113FBA3B-1424-4D94-B807-B5D414D11C26}" destId="{D400CE87-601F-4333-98BB-0A334A5F5A50}" srcOrd="1" destOrd="0" presId="urn:microsoft.com/office/officeart/2005/8/layout/orgChart1"/>
    <dgm:cxn modelId="{FB8923E2-6670-4FC0-875F-11C27ACD1B3D}" type="presParOf" srcId="{0110EB80-449F-4528-8059-37F4EB199B8C}" destId="{0D761B53-D4F5-44B9-924B-5F6E7FECC915}" srcOrd="1" destOrd="0" presId="urn:microsoft.com/office/officeart/2005/8/layout/orgChart1"/>
    <dgm:cxn modelId="{7F98243D-E0E9-4DF3-8F22-B37C9245B90F}" type="presParOf" srcId="{0110EB80-449F-4528-8059-37F4EB199B8C}" destId="{FE9951CA-1E44-494A-97B0-C0346E5748A8}" srcOrd="2" destOrd="0" presId="urn:microsoft.com/office/officeart/2005/8/layout/orgChart1"/>
    <dgm:cxn modelId="{0D76220F-761E-49DD-9282-39154394DA70}" type="presParOf" srcId="{DC42ED55-3AD5-4B4A-9C7E-7E6C80CD815F}" destId="{0729DBE9-40D4-4DE9-BFCF-C97E54C4D876}" srcOrd="2" destOrd="0" presId="urn:microsoft.com/office/officeart/2005/8/layout/orgChart1"/>
    <dgm:cxn modelId="{473E5E94-E66F-43F2-9CAC-FB8C2A152BAB}" type="presParOf" srcId="{39E82128-1B2E-43B5-9DEB-E80A2535F807}" destId="{85F6D87C-72D9-4B7E-A82D-846877364D1F}" srcOrd="2" destOrd="0" presId="urn:microsoft.com/office/officeart/2005/8/layout/orgChart1"/>
    <dgm:cxn modelId="{FF8CE29E-0618-4D50-A909-9A1F1D17297C}" type="presParOf" srcId="{39E82128-1B2E-43B5-9DEB-E80A2535F807}" destId="{99645125-A03C-4CA6-9464-8A4C5EC6110F}" srcOrd="3" destOrd="0" presId="urn:microsoft.com/office/officeart/2005/8/layout/orgChart1"/>
    <dgm:cxn modelId="{0881CB39-14D8-463D-9CE9-FE6FEBAE0E74}" type="presParOf" srcId="{99645125-A03C-4CA6-9464-8A4C5EC6110F}" destId="{2C8C3A14-2B91-4382-9B4E-62FBAF3A0C36}" srcOrd="0" destOrd="0" presId="urn:microsoft.com/office/officeart/2005/8/layout/orgChart1"/>
    <dgm:cxn modelId="{21201E01-4515-45F7-B0BC-3FF303604B17}" type="presParOf" srcId="{2C8C3A14-2B91-4382-9B4E-62FBAF3A0C36}" destId="{7A578135-7E7B-412F-9546-9334E2505E40}" srcOrd="0" destOrd="0" presId="urn:microsoft.com/office/officeart/2005/8/layout/orgChart1"/>
    <dgm:cxn modelId="{333CB7D1-B2DC-4B3C-9325-3CEC75BD1488}" type="presParOf" srcId="{2C8C3A14-2B91-4382-9B4E-62FBAF3A0C36}" destId="{501EAF87-1BE2-40F5-9A3D-3EBEE8FBA051}" srcOrd="1" destOrd="0" presId="urn:microsoft.com/office/officeart/2005/8/layout/orgChart1"/>
    <dgm:cxn modelId="{5BFB4A1B-FD49-433C-8194-805F048FC79F}" type="presParOf" srcId="{99645125-A03C-4CA6-9464-8A4C5EC6110F}" destId="{236364BB-A939-4740-82E0-5FC9622C0CFF}" srcOrd="1" destOrd="0" presId="urn:microsoft.com/office/officeart/2005/8/layout/orgChart1"/>
    <dgm:cxn modelId="{96AB955A-E92D-4727-9B21-2F2BE612DD78}" type="presParOf" srcId="{236364BB-A939-4740-82E0-5FC9622C0CFF}" destId="{7EA8549F-ECB1-4BB0-AC96-C710A680655B}" srcOrd="0" destOrd="0" presId="urn:microsoft.com/office/officeart/2005/8/layout/orgChart1"/>
    <dgm:cxn modelId="{586A65C8-7FD8-47E2-AC9D-842FEDF6AC24}" type="presParOf" srcId="{236364BB-A939-4740-82E0-5FC9622C0CFF}" destId="{51F90E11-1A13-4ED7-8750-B1414841D380}" srcOrd="1" destOrd="0" presId="urn:microsoft.com/office/officeart/2005/8/layout/orgChart1"/>
    <dgm:cxn modelId="{23250277-51B0-4A51-835A-CB0BFCEBCA5E}" type="presParOf" srcId="{51F90E11-1A13-4ED7-8750-B1414841D380}" destId="{EF8DA9C7-DAFE-444B-9DEB-CC6B9E493D7B}" srcOrd="0" destOrd="0" presId="urn:microsoft.com/office/officeart/2005/8/layout/orgChart1"/>
    <dgm:cxn modelId="{D2C1E3DC-0DF9-4DFC-B06E-6CAB871703C9}" type="presParOf" srcId="{EF8DA9C7-DAFE-444B-9DEB-CC6B9E493D7B}" destId="{FADFC277-1744-4A36-8456-1B291B0A64C0}" srcOrd="0" destOrd="0" presId="urn:microsoft.com/office/officeart/2005/8/layout/orgChart1"/>
    <dgm:cxn modelId="{255974A4-49EB-4E09-BD96-CF31D9F338AC}" type="presParOf" srcId="{EF8DA9C7-DAFE-444B-9DEB-CC6B9E493D7B}" destId="{A5335C04-2793-4D41-9291-DA78B4061F01}" srcOrd="1" destOrd="0" presId="urn:microsoft.com/office/officeart/2005/8/layout/orgChart1"/>
    <dgm:cxn modelId="{2A915D4B-7A2E-4456-BB96-585687A92B47}" type="presParOf" srcId="{51F90E11-1A13-4ED7-8750-B1414841D380}" destId="{466B395F-33CC-46DD-AAE6-DA120D3D94EC}" srcOrd="1" destOrd="0" presId="urn:microsoft.com/office/officeart/2005/8/layout/orgChart1"/>
    <dgm:cxn modelId="{2A922D62-4DFC-48AE-9CDE-35D4E55BCC9A}" type="presParOf" srcId="{51F90E11-1A13-4ED7-8750-B1414841D380}" destId="{02CCDA0E-CC44-4179-A944-3C341AF59445}" srcOrd="2" destOrd="0" presId="urn:microsoft.com/office/officeart/2005/8/layout/orgChart1"/>
    <dgm:cxn modelId="{E4902F83-CAE0-41AD-9895-5D5E720FA13A}" type="presParOf" srcId="{236364BB-A939-4740-82E0-5FC9622C0CFF}" destId="{00B74552-DA45-4A90-91EF-1CE3DB00FCED}" srcOrd="2" destOrd="0" presId="urn:microsoft.com/office/officeart/2005/8/layout/orgChart1"/>
    <dgm:cxn modelId="{5999458E-9CD9-4419-AB33-01761C7A5A16}" type="presParOf" srcId="{236364BB-A939-4740-82E0-5FC9622C0CFF}" destId="{B4D2004A-A7E3-426D-A351-C1690A6257E8}" srcOrd="3" destOrd="0" presId="urn:microsoft.com/office/officeart/2005/8/layout/orgChart1"/>
    <dgm:cxn modelId="{2F6F929F-47CE-48A9-B8BC-C9D155E0DA4F}" type="presParOf" srcId="{B4D2004A-A7E3-426D-A351-C1690A6257E8}" destId="{1A347FDB-A738-430B-8E4B-753524A74B56}" srcOrd="0" destOrd="0" presId="urn:microsoft.com/office/officeart/2005/8/layout/orgChart1"/>
    <dgm:cxn modelId="{6742C477-C849-4367-9351-1F4B305F6C54}" type="presParOf" srcId="{1A347FDB-A738-430B-8E4B-753524A74B56}" destId="{D1D57C49-4CEB-4CDF-A4E6-B331C249910C}" srcOrd="0" destOrd="0" presId="urn:microsoft.com/office/officeart/2005/8/layout/orgChart1"/>
    <dgm:cxn modelId="{F874D4C8-E490-4AFB-9440-2FEC42FDDB31}" type="presParOf" srcId="{1A347FDB-A738-430B-8E4B-753524A74B56}" destId="{B0F5DA5B-498E-4AE5-AE71-B9B3DB35B183}" srcOrd="1" destOrd="0" presId="urn:microsoft.com/office/officeart/2005/8/layout/orgChart1"/>
    <dgm:cxn modelId="{0F55FFDE-7FEF-4BDF-BDC3-E9FB3D740E19}" type="presParOf" srcId="{B4D2004A-A7E3-426D-A351-C1690A6257E8}" destId="{CF050CA8-A960-4528-9439-792FE54C6212}" srcOrd="1" destOrd="0" presId="urn:microsoft.com/office/officeart/2005/8/layout/orgChart1"/>
    <dgm:cxn modelId="{1256580F-C960-4DCD-A0B9-21379818DAD8}" type="presParOf" srcId="{B4D2004A-A7E3-426D-A351-C1690A6257E8}" destId="{74599101-39BA-43B9-B85B-CF1FA53BFEFA}" srcOrd="2" destOrd="0" presId="urn:microsoft.com/office/officeart/2005/8/layout/orgChart1"/>
    <dgm:cxn modelId="{88C7FBCD-CF57-4F6D-8D26-D8CA3E5496B7}" type="presParOf" srcId="{99645125-A03C-4CA6-9464-8A4C5EC6110F}" destId="{F27EE0FC-AB4F-4BA4-ACCB-1D703DA7FCD7}" srcOrd="2" destOrd="0" presId="urn:microsoft.com/office/officeart/2005/8/layout/orgChart1"/>
    <dgm:cxn modelId="{1AA17436-1C8F-4CA4-83DE-7A92C7D07A1F}" type="presParOf" srcId="{CC347963-CAAD-4999-8199-E4BC4F45B234}" destId="{08CAC926-E19D-47B7-B7C5-34CD40B713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4552-DA45-4A90-91EF-1CE3DB00FCED}">
      <dsp:nvSpPr>
        <dsp:cNvPr id="0" name=""/>
        <dsp:cNvSpPr/>
      </dsp:nvSpPr>
      <dsp:spPr>
        <a:xfrm>
          <a:off x="1754892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8549F-ECB1-4BB0-AC96-C710A680655B}">
      <dsp:nvSpPr>
        <dsp:cNvPr id="0" name=""/>
        <dsp:cNvSpPr/>
      </dsp:nvSpPr>
      <dsp:spPr>
        <a:xfrm>
          <a:off x="1754892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D87C-72D9-4B7E-A82D-846877364D1F}">
      <dsp:nvSpPr>
        <dsp:cNvPr id="0" name=""/>
        <dsp:cNvSpPr/>
      </dsp:nvSpPr>
      <dsp:spPr>
        <a:xfrm>
          <a:off x="1498943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95"/>
              </a:lnTo>
              <a:lnTo>
                <a:pt x="755360" y="131095"/>
              </a:lnTo>
              <a:lnTo>
                <a:pt x="75536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634A0-5E39-483C-AE9E-6041702A3D08}">
      <dsp:nvSpPr>
        <dsp:cNvPr id="0" name=""/>
        <dsp:cNvSpPr/>
      </dsp:nvSpPr>
      <dsp:spPr>
        <a:xfrm>
          <a:off x="244170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3E4C3-1ADC-438E-80CE-B8E0A35E0936}">
      <dsp:nvSpPr>
        <dsp:cNvPr id="0" name=""/>
        <dsp:cNvSpPr/>
      </dsp:nvSpPr>
      <dsp:spPr>
        <a:xfrm>
          <a:off x="244170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D2E7-2B82-4F30-ACEA-E8B75A2D960C}">
      <dsp:nvSpPr>
        <dsp:cNvPr id="0" name=""/>
        <dsp:cNvSpPr/>
      </dsp:nvSpPr>
      <dsp:spPr>
        <a:xfrm>
          <a:off x="743582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755360" y="0"/>
              </a:moveTo>
              <a:lnTo>
                <a:pt x="755360" y="131095"/>
              </a:lnTo>
              <a:lnTo>
                <a:pt x="0" y="131095"/>
              </a:lnTo>
              <a:lnTo>
                <a:pt x="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DC80A-5A1B-4925-9978-16B1881E4C0B}">
      <dsp:nvSpPr>
        <dsp:cNvPr id="0" name=""/>
        <dsp:cNvSpPr/>
      </dsp:nvSpPr>
      <dsp:spPr>
        <a:xfrm>
          <a:off x="874678" y="80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sp:txBody>
      <dsp:txXfrm>
        <a:off x="874678" y="805"/>
        <a:ext cx="1248530" cy="624265"/>
      </dsp:txXfrm>
    </dsp:sp>
    <dsp:sp modelId="{9D04A553-20E0-4E40-9BF1-1B69B0C523E8}">
      <dsp:nvSpPr>
        <dsp:cNvPr id="0" name=""/>
        <dsp:cNvSpPr/>
      </dsp:nvSpPr>
      <dsp:spPr>
        <a:xfrm>
          <a:off x="119317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Hierarchische Verfahren</a:t>
          </a:r>
        </a:p>
      </dsp:txBody>
      <dsp:txXfrm>
        <a:off x="119317" y="887262"/>
        <a:ext cx="1248530" cy="624265"/>
      </dsp:txXfrm>
    </dsp:sp>
    <dsp:sp modelId="{55EC1012-95AD-4067-A019-3A43CC43C75D}">
      <dsp:nvSpPr>
        <dsp:cNvPr id="0" name=""/>
        <dsp:cNvSpPr/>
      </dsp:nvSpPr>
      <dsp:spPr>
        <a:xfrm>
          <a:off x="431450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1773719"/>
        <a:ext cx="1248530" cy="624265"/>
      </dsp:txXfrm>
    </dsp:sp>
    <dsp:sp modelId="{063A486B-63AA-4CEC-AA06-B27B5113C761}">
      <dsp:nvSpPr>
        <dsp:cNvPr id="0" name=""/>
        <dsp:cNvSpPr/>
      </dsp:nvSpPr>
      <dsp:spPr>
        <a:xfrm>
          <a:off x="431450" y="266017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2660175"/>
        <a:ext cx="1248530" cy="624265"/>
      </dsp:txXfrm>
    </dsp:sp>
    <dsp:sp modelId="{7A578135-7E7B-412F-9546-9334E2505E40}">
      <dsp:nvSpPr>
        <dsp:cNvPr id="0" name=""/>
        <dsp:cNvSpPr/>
      </dsp:nvSpPr>
      <dsp:spPr>
        <a:xfrm>
          <a:off x="1630039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Partionierende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1630039" y="887262"/>
        <a:ext cx="1248530" cy="624265"/>
      </dsp:txXfrm>
    </dsp:sp>
    <dsp:sp modelId="{FADFC277-1744-4A36-8456-1B291B0A64C0}">
      <dsp:nvSpPr>
        <dsp:cNvPr id="0" name=""/>
        <dsp:cNvSpPr/>
      </dsp:nvSpPr>
      <dsp:spPr>
        <a:xfrm>
          <a:off x="1942172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sp:txBody>
      <dsp:txXfrm>
        <a:off x="1942172" y="1773719"/>
        <a:ext cx="1248530" cy="624265"/>
      </dsp:txXfrm>
    </dsp:sp>
    <dsp:sp modelId="{D1D57C49-4CEB-4CDF-A4E6-B331C249910C}">
      <dsp:nvSpPr>
        <dsp:cNvPr id="0" name=""/>
        <dsp:cNvSpPr/>
      </dsp:nvSpPr>
      <dsp:spPr>
        <a:xfrm>
          <a:off x="1942172" y="2660175"/>
          <a:ext cx="1248530" cy="62426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rgbClr val="E30019"/>
              </a:solidFill>
            </a:rPr>
            <a:t>Minimal-Distanz-Verfahren </a:t>
          </a:r>
          <a:br>
            <a:rPr lang="de-DE" sz="1200" kern="1200" dirty="0">
              <a:solidFill>
                <a:srgbClr val="E30019"/>
              </a:solidFill>
            </a:rPr>
          </a:br>
          <a:r>
            <a:rPr lang="de-DE" sz="1200" kern="1200" dirty="0">
              <a:solidFill>
                <a:srgbClr val="E30019"/>
              </a:solidFill>
            </a:rPr>
            <a:t>(K-</a:t>
          </a:r>
          <a:r>
            <a:rPr lang="de-DE" sz="1200" kern="1200" dirty="0" err="1">
              <a:solidFill>
                <a:srgbClr val="E30019"/>
              </a:solidFill>
            </a:rPr>
            <a:t>Means</a:t>
          </a:r>
          <a:r>
            <a:rPr lang="de-DE" sz="1200" kern="1200" dirty="0">
              <a:solidFill>
                <a:srgbClr val="E30019"/>
              </a:solidFill>
            </a:rPr>
            <a:t>)</a:t>
          </a:r>
        </a:p>
      </dsp:txBody>
      <dsp:txXfrm>
        <a:off x="1942172" y="2660175"/>
        <a:ext cx="1248530" cy="624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2022-11-28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53407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Spalten)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107746" y="5593080"/>
            <a:ext cx="274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Spalten)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C9B603-F9CF-8D06-0BFA-FC372308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1659255"/>
            <a:ext cx="5210175" cy="39338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9EDD9C-BED8-0C49-82E5-84DEB96D5E55}"/>
              </a:ext>
            </a:extLst>
          </p:cNvPr>
          <p:cNvSpPr txBox="1"/>
          <p:nvPr/>
        </p:nvSpPr>
        <p:spPr>
          <a:xfrm>
            <a:off x="4486904" y="1357363"/>
            <a:ext cx="321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Methoden zur Distanz-Berechnung</a:t>
            </a:r>
          </a:p>
        </p:txBody>
      </p:sp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9F3FDD-C9CE-0AAD-8AD5-817FDCD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262062"/>
            <a:ext cx="5772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D0B079-1E70-ECCD-8BE7-8CD4C47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6206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 verwendete Cluster-Methode hängt von </a:t>
            </a:r>
            <a:r>
              <a:rPr lang="de-DE" sz="2000" b="1" dirty="0">
                <a:solidFill>
                  <a:srgbClr val="FF0000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FF0000"/>
                </a:solidFill>
              </a:rPr>
              <a:t>Daten-Aufbereitung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</a:t>
            </a:r>
            <a:r>
              <a:rPr lang="de-DE" sz="2000" b="1" dirty="0">
                <a:solidFill>
                  <a:srgbClr val="FF0000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mögliche Cluster-Methoden: </a:t>
            </a:r>
            <a:r>
              <a:rPr lang="de-DE" sz="2000" b="1" dirty="0">
                <a:solidFill>
                  <a:srgbClr val="FF0000"/>
                </a:solidFill>
              </a:rPr>
              <a:t>GMM, DBSCAN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379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K. et al., 2021, Multivariate Analysemethoden: Eine anwendungsorientierte Einführung. Wiesbaden: Springer Verlag, pp.491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7172959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Zerlegen </a:t>
            </a:r>
            <a:r>
              <a:rPr lang="de-DE" sz="2000" b="1" dirty="0">
                <a:solidFill>
                  <a:srgbClr val="E30019"/>
                </a:solidFill>
              </a:rPr>
              <a:t>heterogener Daten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de-DE" sz="2000" b="1" dirty="0">
                <a:solidFill>
                  <a:srgbClr val="E30019"/>
                </a:solidFill>
              </a:rPr>
              <a:t>homogene Gruppen (Cluster)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Unterscheidung in </a:t>
            </a:r>
            <a:r>
              <a:rPr lang="de-DE" sz="2000" b="1" dirty="0">
                <a:solidFill>
                  <a:srgbClr val="E30019"/>
                </a:solidFill>
              </a:rPr>
              <a:t>hierarchische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b="1" dirty="0">
                <a:solidFill>
                  <a:srgbClr val="E30019"/>
                </a:solidFill>
              </a:rPr>
              <a:t>partitionierende Verfahren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80B48D-CB51-45C9-9254-26ED6D3F0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094634"/>
              </p:ext>
            </p:extLst>
          </p:nvPr>
        </p:nvGraphicFramePr>
        <p:xfrm>
          <a:off x="8117306" y="2163274"/>
          <a:ext cx="3310020" cy="328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6569242" y="1831273"/>
            <a:ext cx="5197641" cy="4251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Logistik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Identifier „</a:t>
            </a:r>
            <a:r>
              <a:rPr lang="de-DE" sz="2000" u="sng" dirty="0">
                <a:solidFill>
                  <a:srgbClr val="E30019"/>
                </a:solidFill>
              </a:rPr>
              <a:t>Package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zu </a:t>
            </a:r>
            <a:r>
              <a:rPr lang="de-DE" sz="2000" u="sng" dirty="0">
                <a:solidFill>
                  <a:srgbClr val="E30019"/>
                </a:solidFill>
              </a:rPr>
              <a:t>Abmaßen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u="sng" dirty="0">
                <a:solidFill>
                  <a:srgbClr val="E30019"/>
                </a:solidFill>
              </a:rPr>
              <a:t>Gewichten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Kombinationen ergeben verschieden große und schwere Packstücke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Zusatzinformation „</a:t>
            </a:r>
            <a:r>
              <a:rPr lang="de-DE" sz="2000" u="sng" dirty="0" err="1">
                <a:solidFill>
                  <a:srgbClr val="E30019"/>
                </a:solidFill>
              </a:rPr>
              <a:t>Shipment</a:t>
            </a:r>
            <a:r>
              <a:rPr lang="de-DE" sz="2000" u="sng" dirty="0">
                <a:solidFill>
                  <a:srgbClr val="E30019"/>
                </a:solidFill>
              </a:rPr>
              <a:t>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Können Gruppen gleichartiger Packstücke gebildet werden, um diese mit spezialisierten Teams zu bearbeiten?</a:t>
            </a: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A8BAF69D-5102-46B2-B457-E8B1E5CC8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61583"/>
              </p:ext>
            </p:extLst>
          </p:nvPr>
        </p:nvGraphicFramePr>
        <p:xfrm>
          <a:off x="339711" y="1831738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14" name="Textfeld 3">
            <a:extLst>
              <a:ext uri="{FF2B5EF4-FFF2-40B4-BE49-F238E27FC236}">
                <a16:creationId xmlns:a16="http://schemas.microsoft.com/office/drawing/2014/main" id="{3B1B4547-EF45-4F65-8AAC-BE72DD8F65BD}"/>
              </a:ext>
            </a:extLst>
          </p:cNvPr>
          <p:cNvSpPr txBox="1"/>
          <p:nvPr/>
        </p:nvSpPr>
        <p:spPr>
          <a:xfrm>
            <a:off x="339709" y="6058298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Volumen ausrechnen</a:t>
            </a:r>
          </a:p>
          <a:p>
            <a:pPr lvl="1">
              <a:lnSpc>
                <a:spcPct val="200000"/>
              </a:lnSpc>
            </a:pPr>
            <a:r>
              <a:rPr lang="de-DE" sz="1800" b="1" strike="sngStrike" dirty="0">
                <a:solidFill>
                  <a:srgbClr val="E30019"/>
                </a:solidFill>
              </a:rPr>
              <a:t>Noise </a:t>
            </a:r>
            <a:r>
              <a:rPr lang="de-DE" sz="1800" b="1" strike="sngStrike" dirty="0" err="1">
                <a:solidFill>
                  <a:srgbClr val="E30019"/>
                </a:solidFill>
              </a:rPr>
              <a:t>identification</a:t>
            </a:r>
            <a:endParaRPr lang="de-DE" sz="1800" b="1" strike="sngStrike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Microsoft Office PowerPoint</Application>
  <PresentationFormat>Widescreen</PresentationFormat>
  <Paragraphs>424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Harrass, Marius</cp:lastModifiedBy>
  <cp:revision>14</cp:revision>
  <dcterms:created xsi:type="dcterms:W3CDTF">2022-11-20T15:28:32Z</dcterms:created>
  <dcterms:modified xsi:type="dcterms:W3CDTF">2022-11-28T13:02:06Z</dcterms:modified>
</cp:coreProperties>
</file>