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67" r:id="rId9"/>
    <p:sldId id="259" r:id="rId10"/>
    <p:sldId id="269" r:id="rId11"/>
    <p:sldId id="262" r:id="rId12"/>
    <p:sldId id="263" r:id="rId13"/>
    <p:sldId id="272" r:id="rId14"/>
    <p:sldId id="273" r:id="rId15"/>
    <p:sldId id="274" r:id="rId16"/>
    <p:sldId id="275" r:id="rId17"/>
    <p:sldId id="276" r:id="rId18"/>
    <p:sldId id="265" r:id="rId19"/>
    <p:sldId id="277" r:id="rId20"/>
    <p:sldId id="278" r:id="rId21"/>
    <p:sldId id="279" r:id="rId22"/>
    <p:sldId id="264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1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334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208450" y="5593080"/>
            <a:ext cx="2643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 verwendete Cluster-Methode hängt von </a:t>
            </a:r>
            <a:r>
              <a:rPr lang="de-DE" sz="2000" b="1" dirty="0">
                <a:solidFill>
                  <a:srgbClr val="FF0000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FF0000"/>
                </a:solidFill>
              </a:rPr>
              <a:t>Daten-Aufbereitung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</a:t>
            </a:r>
            <a:r>
              <a:rPr lang="de-DE" sz="2000" b="1" dirty="0">
                <a:solidFill>
                  <a:srgbClr val="FF0000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mögliche Cluster-Methoden: </a:t>
            </a:r>
            <a:r>
              <a:rPr lang="de-DE" sz="2000" b="1" dirty="0">
                <a:solidFill>
                  <a:srgbClr val="FF0000"/>
                </a:solidFill>
              </a:rPr>
              <a:t>GMM, DBSCAN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379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Verfahren des </a:t>
            </a:r>
            <a:r>
              <a:rPr lang="de-DE" sz="2000" u="sng" dirty="0">
                <a:solidFill>
                  <a:srgbClr val="E30019"/>
                </a:solidFill>
              </a:rPr>
              <a:t>maschinellen Lernens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einer Menge von </a:t>
            </a:r>
            <a:r>
              <a:rPr lang="de-DE" sz="2000" b="1" dirty="0">
                <a:solidFill>
                  <a:srgbClr val="E30019"/>
                </a:solidFill>
              </a:rPr>
              <a:t>Daten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„ähnliche “ </a:t>
            </a:r>
            <a:r>
              <a:rPr lang="de-DE" sz="2000" b="1" dirty="0">
                <a:solidFill>
                  <a:srgbClr val="E30019"/>
                </a:solidFill>
              </a:rPr>
              <a:t>Gruppierungen (Cluster)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Einsatz unterschiedlicher </a:t>
            </a:r>
            <a:r>
              <a:rPr lang="de-DE" sz="2000" b="1" dirty="0">
                <a:solidFill>
                  <a:srgbClr val="E30019"/>
                </a:solidFill>
              </a:rPr>
              <a:t>Algorithmen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Bildung der Cluster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Raumklima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 Messungen mit </a:t>
            </a:r>
            <a:r>
              <a:rPr lang="de-DE" sz="2000" u="sng" dirty="0">
                <a:solidFill>
                  <a:srgbClr val="E30019"/>
                </a:solidFill>
              </a:rPr>
              <a:t>Temperatur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(°C) und </a:t>
            </a:r>
            <a:r>
              <a:rPr lang="de-DE" sz="2000" u="sng" dirty="0">
                <a:solidFill>
                  <a:srgbClr val="E30019"/>
                </a:solidFill>
              </a:rPr>
              <a:t>Luftfeuchtigkeit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(%)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Kombinationen und damit </a:t>
            </a:r>
            <a:r>
              <a:rPr lang="de-DE" sz="2000" u="sng" dirty="0">
                <a:solidFill>
                  <a:srgbClr val="E30019"/>
                </a:solidFill>
              </a:rPr>
              <a:t>Klima-Arten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Gibt es ein </a:t>
            </a:r>
            <a:r>
              <a:rPr lang="de-DE" sz="2000" b="1" dirty="0">
                <a:solidFill>
                  <a:srgbClr val="E30019"/>
                </a:solidFill>
              </a:rPr>
              <a:t>optimales 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z.B. Volumen ausrechnen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Office PowerPoint</Application>
  <PresentationFormat>Breitbild</PresentationFormat>
  <Paragraphs>336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16</cp:revision>
  <dcterms:created xsi:type="dcterms:W3CDTF">2022-11-20T15:28:32Z</dcterms:created>
  <dcterms:modified xsi:type="dcterms:W3CDTF">2022-11-29T18:43:25Z</dcterms:modified>
</cp:coreProperties>
</file>