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1520" y="7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36153-BF09-9E13-19F7-BCBA14043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B595DB-2009-6513-7C77-75A9B5943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96700-7220-1CB5-6678-E8129B94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20.11.2022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2A5722-1C6D-1DBD-169B-E0A0D19F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EF22BC-8AE9-014F-EB34-6056340F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110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27746-03A3-1068-CC47-EC063EF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39A201-3973-C0EE-9539-16740C409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1B987-7977-95F3-A7E3-0CC75B09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8AC2B-26A6-C237-A926-7B348084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CC652-2ED3-9EBF-BB70-B63F9BB3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50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6738BE-44E9-378C-6C84-8E42FDEF3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0EDC6C-4AFA-AE4F-A3C6-BAD12D025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5CA169-D9EB-1994-DCB2-DB835A92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A37385-2589-13F9-2CFA-A334F01C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DA5D4C-0739-06E3-739C-3C016ABA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39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D03FF-5A92-11D3-64B0-5DCBD633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838F37-05CC-9DF1-87A3-072321FF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F9E5CD-2BCC-AED5-EEF7-8184920C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82F8D-F0A0-2741-1D7C-1D8D0B0A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3E672E-F29D-B760-BFFE-F6734863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893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05F42-87A0-9E12-877F-27CA5250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68581-290F-05BE-7E23-AF5D4256B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C6770F-C947-B1FB-5C6A-404B29A3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20.11.2022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F3CD78-520B-4837-3EFA-7A4199B5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797003-4689-403A-D7A1-F7188C66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36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A2997-0E89-0E2E-075D-61FE7D07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DD7CFC-00D8-D1E9-981C-AE6F8EFAE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FA10B4-ABE6-E35C-347E-5862DD699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651FCC-E58C-9828-7E7E-E8BB8808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20.11.2022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67A4A1-12D7-AD20-E3C1-95694753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D9CC9F-AABD-BC11-8DA8-019B5F9B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59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D1BDD-092D-79B1-869F-5A42FF1A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90905D-F5AB-DC85-382B-7F39C8FAB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DA4F3F-50D5-0B1B-E806-97CB61FBC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D58C67-7A16-82FA-B49A-60F22BA4B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A75252-9243-7E36-1890-D85B6580F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F6294F-346F-6FA6-E03E-79B7D420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20.11.2022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506708-F179-3BC5-B940-7BB00241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A08CDC-D952-3AA6-61D5-955CD005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92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A360C-1513-C66C-8031-5030B43F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D4BD8B-B2A3-1B2B-D2F1-F9513338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20.11.2022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AA5A99-695E-180F-D48E-63FA4AD1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835C4B-D602-5701-A203-27CDBFA6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80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9743C6-BB0C-1936-0F98-845A3C37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20.11.2022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57340F-967A-5CD5-2625-42994AD8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4D7B05-9670-8D5B-2842-659E1D29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04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158A1-0DD8-AE4D-3BA9-2E93CCA5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998FF-4ACE-5573-0232-1D37CFF97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157BC2-D970-72EB-57FF-9E1B3E058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B6C35B-8471-B72A-4AE0-278C2550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20.11.2022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205D46-334E-EE57-EBC4-31331CA7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086ED-EDB0-F057-3BF7-6D201CCB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68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C0975-6B28-AFBF-515B-2070D8C7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8130DC-B600-0AB4-FFC9-6D751B19D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ACE1A-212F-81C7-02C2-86AFEDA45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F3F52D-3866-498F-AFB2-3588FB23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20.11.2022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B214DF-F508-5348-3B4C-A00AB22E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7CFC00-B6A0-30F7-4EFF-EDB3D9C9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7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844BDA-FE54-A073-E322-6C119AC3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04183-4656-ED7A-1C6A-F7945D629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2A866-A38E-4863-138E-3F3B59912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CB3611-488A-3363-2A6F-68871BA5B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6C97E2-90DE-9BA9-2266-AAABDD9C0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606F6-4885-4471-A8C4-36DA9035461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35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2FCE2-616B-0CA2-9035-B3A6EF482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265" y="2468336"/>
            <a:ext cx="8401470" cy="960664"/>
          </a:xfrm>
        </p:spPr>
        <p:txBody>
          <a:bodyPr/>
          <a:lstStyle/>
          <a:p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50E96A-09BF-4144-6CE8-2EE6A7AD5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6904" y="3602039"/>
            <a:ext cx="2218192" cy="422128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mit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8266A0-17DB-1FE7-10DE-6F31C5A051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26103CD-6751-0F4A-8E97-0B3FC475B569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10D5D73-6156-E50D-D258-4C4235FCF40E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F939628-4971-DF89-7FDD-F7AEF6F451EF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03.12.2022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D4FADA5-C012-9155-FD2D-367245FE11BB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9316D-F9FC-5615-3231-6059A2639202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0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Ausblick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10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Lorem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5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Agenda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 Cluster-Analyse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Kontext Datensatz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 aufbereiten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 visualisieren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Cluster-Analyse: </a:t>
            </a:r>
            <a:r>
              <a:rPr lang="de-DE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kMeans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Cluster-Analyse: Hierarchisch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Erkenntnisse für Unternehmen</a:t>
            </a:r>
          </a:p>
        </p:txBody>
      </p:sp>
    </p:spTree>
    <p:extLst>
      <p:ext uri="{BB962C8B-B14F-4D97-AF65-F5344CB8AC3E}">
        <p14:creationId xmlns:p14="http://schemas.microsoft.com/office/powerpoint/2010/main" val="353663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Definition Cluster-Analyse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3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Lorem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06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Kontext Datensatz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4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Lorem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78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5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der Regel: Metriken anpassen, Umgang Nullwerte, …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diesem Fall: Nicht notwendig</a:t>
            </a:r>
          </a:p>
        </p:txBody>
      </p:sp>
    </p:spTree>
    <p:extLst>
      <p:ext uri="{BB962C8B-B14F-4D97-AF65-F5344CB8AC3E}">
        <p14:creationId xmlns:p14="http://schemas.microsoft.com/office/powerpoint/2010/main" val="326963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visualisieren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6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D4EDFB0-782E-7362-92F3-632693468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538" y="1634361"/>
            <a:ext cx="4902922" cy="395871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C402030-A262-A55C-2834-D01BBCE7AE12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85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</a:t>
            </a:r>
            <a:r>
              <a:rPr lang="de-DE" sz="3200" b="1" dirty="0" err="1">
                <a:solidFill>
                  <a:srgbClr val="E30019"/>
                </a:solidFill>
              </a:rPr>
              <a:t>kMeans</a:t>
            </a:r>
            <a:endParaRPr lang="de-DE" sz="3200" b="1" dirty="0">
              <a:solidFill>
                <a:srgbClr val="E30019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7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Lorem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04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8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Lorem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4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9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E50D088-2F15-04F6-FDDA-D5BCE1AE5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40" y="1761362"/>
            <a:ext cx="5084069" cy="370471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60E0931-D657-B1E6-55AC-99FAF0C30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022" y="1761362"/>
            <a:ext cx="4588338" cy="370471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82BA0CB-6FC6-AE48-C63B-A5C2BA6C0ADC}"/>
              </a:ext>
            </a:extLst>
          </p:cNvPr>
          <p:cNvSpPr txBox="1"/>
          <p:nvPr/>
        </p:nvSpPr>
        <p:spPr>
          <a:xfrm>
            <a:off x="10327639" y="126880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63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Breitbild</PresentationFormat>
  <Paragraphs>67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Clustering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Mario Pfob</dc:creator>
  <cp:lastModifiedBy>Mario Pfob</cp:lastModifiedBy>
  <cp:revision>3</cp:revision>
  <dcterms:created xsi:type="dcterms:W3CDTF">2022-11-20T15:28:32Z</dcterms:created>
  <dcterms:modified xsi:type="dcterms:W3CDTF">2022-11-20T16:58:23Z</dcterms:modified>
</cp:coreProperties>
</file>