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7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32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9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5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6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3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9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00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5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A08D-ACA9-431A-B102-B8F4CEEE8B90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0A2C-4B1B-41A1-B763-739B2203B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3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0635" y="134470"/>
            <a:ext cx="656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JavaScript - Funções construtoras e </a:t>
            </a:r>
            <a:r>
              <a:rPr lang="pt-BR" sz="2000" b="1" dirty="0" smtClean="0">
                <a:solidFill>
                  <a:schemeClr val="bg1"/>
                </a:solidFill>
              </a:rPr>
              <a:t>prototype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01" y="234714"/>
            <a:ext cx="4415031" cy="575393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00635" y="87808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Instanciando um objeto de forma direta. </a:t>
            </a:r>
            <a:endParaRPr lang="pt-B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"Computador"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3000.0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35905" y="5460018"/>
            <a:ext cx="67610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accent2"/>
                </a:solidFill>
              </a:rPr>
              <a:t>P</a:t>
            </a:r>
            <a:r>
              <a:rPr lang="pt-BR" sz="1600" b="1" i="0" dirty="0" smtClean="0">
                <a:solidFill>
                  <a:schemeClr val="accent2"/>
                </a:solidFill>
                <a:effectLst/>
              </a:rPr>
              <a:t>rototype de uma função</a:t>
            </a:r>
          </a:p>
          <a:p>
            <a:r>
              <a:rPr lang="pt-BR" sz="1600" b="0" i="0" dirty="0" smtClean="0">
                <a:solidFill>
                  <a:schemeClr val="bg1"/>
                </a:solidFill>
                <a:effectLst/>
              </a:rPr>
              <a:t>É um mecanismo pelo qual objetos JavaScript herdam recursos uns dos outros (Mozilla).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bg1"/>
                </a:solidFill>
              </a:rPr>
              <a:t>O </a:t>
            </a:r>
            <a:r>
              <a:rPr lang="pt-BR" sz="1600" dirty="0">
                <a:solidFill>
                  <a:schemeClr val="bg1"/>
                </a:solidFill>
              </a:rPr>
              <a:t>prototype de um construtor define uma estrutura de membros que são compartilhados pelas instâncias desse construtor.</a:t>
            </a:r>
          </a:p>
          <a:p>
            <a:endParaRPr lang="pt-BR" sz="1600" b="0" i="0" dirty="0">
              <a:solidFill>
                <a:srgbClr val="C9D1D9"/>
              </a:solidFill>
              <a:effectLst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5905" y="4494797"/>
            <a:ext cx="72370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0" dirty="0" smtClean="0">
                <a:solidFill>
                  <a:schemeClr val="accent2"/>
                </a:solidFill>
                <a:effectLst/>
              </a:rPr>
              <a:t>Funções Construtoras</a:t>
            </a:r>
          </a:p>
          <a:p>
            <a:r>
              <a:rPr lang="pt-BR" sz="1600" b="0" i="0" dirty="0" smtClean="0">
                <a:solidFill>
                  <a:srgbClr val="C9D1D9"/>
                </a:solidFill>
                <a:effectLst/>
              </a:rPr>
              <a:t>Funções construtoras instanciam objetos com uma estrutura pré-definida.</a:t>
            </a:r>
          </a:p>
          <a:p>
            <a:r>
              <a:rPr lang="pt-BR" sz="1600" b="0" i="0" dirty="0" smtClean="0">
                <a:solidFill>
                  <a:srgbClr val="C9D1D9"/>
                </a:solidFill>
                <a:effectLst/>
              </a:rPr>
              <a:t>Todos objetos herdam o prototype de Object.</a:t>
            </a:r>
            <a:endParaRPr lang="pt-BR" sz="1600" b="0" i="0" dirty="0" smtClean="0">
              <a:solidFill>
                <a:srgbClr val="C9D1D9"/>
              </a:solidFill>
              <a:effectLst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07274" y="233594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Funções Construtoras -&gt; Funções construtoras instanciam objetos com uma estrutura pré-definida.</a:t>
            </a:r>
            <a:endParaRPr lang="pt-B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800.0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5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raw.githubusercontent.com/devsuperior/curso-nivelamento-javascript/main/img/produ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6" y="1055210"/>
            <a:ext cx="2781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09502" y="205978"/>
            <a:ext cx="59858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600" b="0" i="0" dirty="0" smtClean="0">
                <a:solidFill>
                  <a:srgbClr val="C9D1D9"/>
                </a:solidFill>
                <a:effectLst/>
              </a:rPr>
              <a:t>Boa prática: defina propriedades dentro do construtor, e métodos no prototype.</a:t>
            </a:r>
            <a:endParaRPr lang="pt-BR" sz="1600" dirty="0"/>
          </a:p>
        </p:txBody>
      </p:sp>
      <p:cxnSp>
        <p:nvCxnSpPr>
          <p:cNvPr id="9" name="Conector de Seta Reta 8"/>
          <p:cNvCxnSpPr>
            <a:stCxn id="12" idx="1"/>
          </p:cNvCxnSpPr>
          <p:nvPr/>
        </p:nvCxnSpPr>
        <p:spPr>
          <a:xfrm flipH="1">
            <a:off x="3163416" y="1678410"/>
            <a:ext cx="2558575" cy="119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Chave Esquerda 11"/>
          <p:cNvSpPr/>
          <p:nvPr/>
        </p:nvSpPr>
        <p:spPr>
          <a:xfrm>
            <a:off x="5721991" y="1413727"/>
            <a:ext cx="229316" cy="52936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3260084" y="2567582"/>
            <a:ext cx="2318596" cy="1548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have Esquerda 20"/>
          <p:cNvSpPr/>
          <p:nvPr/>
        </p:nvSpPr>
        <p:spPr>
          <a:xfrm>
            <a:off x="5618702" y="2342346"/>
            <a:ext cx="243281" cy="354672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902005" y="605231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Funções Construtoras -&gt; Funções construtoras instanciam objetos com uma estrutura pré-definida.</a:t>
            </a:r>
            <a:endParaRPr lang="pt-B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"Dados:"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800.0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50.0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2" y="4361971"/>
            <a:ext cx="4296214" cy="1521586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417789" y="5883557"/>
            <a:ext cx="4976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0" i="0" dirty="0" smtClean="0">
                <a:solidFill>
                  <a:srgbClr val="C9D1D9"/>
                </a:solidFill>
                <a:effectLst/>
              </a:rPr>
              <a:t>Todos os métodos inseridos no prototype do construtor </a:t>
            </a:r>
            <a:r>
              <a:rPr lang="pt-BR" sz="1400" b="0" i="0" dirty="0" err="1" smtClean="0">
                <a:solidFill>
                  <a:srgbClr val="C9D1D9"/>
                </a:solidFill>
                <a:effectLst/>
              </a:rPr>
              <a:t>Product</a:t>
            </a:r>
            <a:r>
              <a:rPr lang="pt-BR" sz="1400" b="0" i="0" dirty="0" smtClean="0">
                <a:solidFill>
                  <a:srgbClr val="C9D1D9"/>
                </a:solidFill>
                <a:effectLst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6267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Sunderland</dc:creator>
  <cp:lastModifiedBy>Sunderland</cp:lastModifiedBy>
  <cp:revision>7</cp:revision>
  <dcterms:created xsi:type="dcterms:W3CDTF">2022-08-30T21:30:17Z</dcterms:created>
  <dcterms:modified xsi:type="dcterms:W3CDTF">2022-08-30T22:43:38Z</dcterms:modified>
</cp:coreProperties>
</file>