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Reporte de Vigilancia Epidemiológica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Sistema de Vigilancia de Salud</a:t>
            </a:r>
          </a:p>
          <a:p>
            <a:r>
              <a:t>Fecha: 15/09/2025</a:t>
            </a:r>
          </a:p>
          <a:p>
            <a:r>
              <a:t>Total de registros: 106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/>
            </a:pPr>
            <a:r>
              <a:t>RESUMEN GENERAL DEL SISTEMA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br/>
            <a:pPr>
              <a:defRPr sz="1400"/>
            </a:pPr>
            <a:r>
              <a:t>📊 ESTADÍSTICAS GENERALES</a:t>
            </a:r>
            <a:br/>
            <a:br/>
            <a:r>
              <a:t>🏠 Total de viviendas inspeccionadas: 106</a:t>
            </a:r>
            <a:br/>
            <a:r>
              <a:t>🔍 Total de inspecciones realizadas: 106</a:t>
            </a:r>
            <a:br/>
            <a:r>
              <a:t>💧 Consumo total de larvicida: 5.20 g</a:t>
            </a:r>
            <a:br/>
            <a:r>
              <a:t>🦟 Total de contenedores tratados: 7</a:t>
            </a:r>
            <a:br/>
            <a:r>
              <a:t>👥 Inspectores activos: 2</a:t>
            </a:r>
            <a:br/>
            <a:br/>
            <a:r>
              <a:t>📈 ÍNDICES DE COBERTURA</a:t>
            </a:r>
            <a:br/>
            <a:br/>
            <a:r>
              <a:t>🎯 Cobertura promedio: 0.0%</a:t>
            </a:r>
            <a:br/>
            <a:r>
              <a:t>🏆 Eficiencia de tratamiento: 1.9%</a:t>
            </a:r>
            <a:br/>
            <a:r>
              <a:t>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