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71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35" autoAdjust="0"/>
  </p:normalViewPr>
  <p:slideViewPr>
    <p:cSldViewPr>
      <p:cViewPr>
        <p:scale>
          <a:sx n="70" d="100"/>
          <a:sy n="70" d="100"/>
        </p:scale>
        <p:origin x="1810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94CA9-CE66-4397-9865-F2C77A4B654D}" type="datetimeFigureOut">
              <a:rPr lang="en-US" smtClean="0"/>
              <a:t>2017/07/05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26DBF-A9C9-4A76-BE73-238066E87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7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Intro: who uses it? Google, </a:t>
            </a:r>
            <a:r>
              <a:rPr lang="en-US" dirty="0" err="1" smtClean="0"/>
              <a:t>paypal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6DBF-A9C9-4A76-BE73-238066E87C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07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6DBF-A9C9-4A76-BE73-238066E87C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44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6DBF-A9C9-4A76-BE73-238066E87C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45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6DBF-A9C9-4A76-BE73-238066E87C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4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6DBF-A9C9-4A76-BE73-238066E87C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98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6DBF-A9C9-4A76-BE73-238066E87C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6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Internal examples: backpack</a:t>
            </a:r>
            <a:r>
              <a:rPr lang="en-US" baseline="0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6DBF-A9C9-4A76-BE73-238066E87C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34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angular? Single page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6DBF-A9C9-4A76-BE73-238066E87C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5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vs </a:t>
            </a:r>
            <a:r>
              <a:rPr lang="en-US" dirty="0" smtClean="0"/>
              <a:t>AngularJS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Custom</a:t>
            </a:r>
            <a:r>
              <a:rPr lang="en-US" baseline="0" dirty="0" smtClean="0"/>
              <a:t> HTML tags are big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Had to learn a</a:t>
            </a:r>
            <a:r>
              <a:rPr lang="en-US" baseline="0" dirty="0" smtClean="0"/>
              <a:t> whole bunch of different things (</a:t>
            </a:r>
            <a:r>
              <a:rPr lang="en-US" dirty="0" smtClean="0"/>
              <a:t>controllers, restrict, </a:t>
            </a:r>
            <a:r>
              <a:rPr lang="en-US" dirty="0" err="1" smtClean="0"/>
              <a:t>controllerAs</a:t>
            </a:r>
            <a:r>
              <a:rPr lang="en-US" dirty="0" smtClean="0"/>
              <a:t>, and directives) all at once in order to create a custom html tag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Don’t have to remember a bunch of ng commands like ng-</a:t>
            </a:r>
            <a:r>
              <a:rPr lang="en-US" dirty="0" err="1" smtClean="0"/>
              <a:t>src</a:t>
            </a:r>
            <a:r>
              <a:rPr lang="en-US" dirty="0" smtClean="0"/>
              <a:t> or ng-click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6DBF-A9C9-4A76-BE73-238066E87C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93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vs other 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6DBF-A9C9-4A76-BE73-238066E87C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3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Components:</a:t>
            </a:r>
          </a:p>
          <a:p>
            <a:r>
              <a:rPr lang="en-US" dirty="0" smtClean="0"/>
              <a:t>CLI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6DBF-A9C9-4A76-BE73-238066E87C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8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</a:p>
          <a:p>
            <a:endParaRPr lang="en-US" dirty="0" smtClean="0"/>
          </a:p>
          <a:p>
            <a:r>
              <a:rPr lang="en-US" dirty="0" smtClean="0"/>
              <a:t>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Include Template, styles, logic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Is considered the most famous type of directives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 can use other directives whether it’s a custom or built in directive in the @component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6DBF-A9C9-4A76-BE73-238066E87C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15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</a:p>
          <a:p>
            <a:endParaRPr lang="en-US" dirty="0" smtClean="0"/>
          </a:p>
          <a:p>
            <a:r>
              <a:rPr lang="en-US" dirty="0" smtClean="0"/>
              <a:t>A Component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smtClean="0"/>
              <a:t>An application is a tree of Angular components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smtClean="0"/>
              <a:t>Subset of directives, as explained previously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smtClean="0"/>
              <a:t>Unlike other directives, components always have a template and only one component can be instantiated per an element in a template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6DBF-A9C9-4A76-BE73-238066E87C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59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 smtClean="0"/>
              <a:t>Modules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smtClean="0"/>
              <a:t>Organizes application in cohesive blocks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 smtClean="0"/>
              <a:t>Features</a:t>
            </a:r>
            <a:r>
              <a:rPr lang="en-US" sz="1200" baseline="0" dirty="0" smtClean="0"/>
              <a:t> as a Module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 application has customer and product feature, each feature has some components / pipes / directives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Customer</a:t>
            </a:r>
            <a:r>
              <a:rPr lang="en-US" dirty="0" smtClean="0"/>
              <a:t>: </a:t>
            </a:r>
            <a:r>
              <a:rPr lang="en-US" dirty="0" err="1" smtClean="0"/>
              <a:t>CustomerListComponent</a:t>
            </a:r>
            <a:r>
              <a:rPr lang="en-US" dirty="0" smtClean="0"/>
              <a:t>, </a:t>
            </a:r>
            <a:r>
              <a:rPr lang="en-US" dirty="0" err="1" smtClean="0"/>
              <a:t>CustomerDetailComponent</a:t>
            </a:r>
            <a:r>
              <a:rPr lang="en-US" dirty="0" smtClean="0"/>
              <a:t>, </a:t>
            </a:r>
            <a:r>
              <a:rPr lang="en-US" dirty="0" err="1" smtClean="0"/>
              <a:t>CreateCustomerComponent</a:t>
            </a:r>
            <a:r>
              <a:rPr lang="en-US" dirty="0" smtClean="0"/>
              <a:t>, </a:t>
            </a:r>
            <a:r>
              <a:rPr lang="en-US" dirty="0" err="1" smtClean="0"/>
              <a:t>CustomerService</a:t>
            </a: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Product</a:t>
            </a:r>
            <a:r>
              <a:rPr lang="en-US" dirty="0" smtClean="0"/>
              <a:t>: </a:t>
            </a:r>
            <a:r>
              <a:rPr lang="en-US" dirty="0" err="1" smtClean="0"/>
              <a:t>ProductListComponent</a:t>
            </a:r>
            <a:r>
              <a:rPr lang="en-US" dirty="0" smtClean="0"/>
              <a:t>, </a:t>
            </a:r>
            <a:r>
              <a:rPr lang="en-US" dirty="0" err="1" smtClean="0"/>
              <a:t>ProductDetailComponent</a:t>
            </a:r>
            <a:r>
              <a:rPr lang="en-US" dirty="0" smtClean="0"/>
              <a:t>, </a:t>
            </a:r>
            <a:r>
              <a:rPr lang="en-US" dirty="0" err="1" smtClean="0"/>
              <a:t>CreateProductComponent</a:t>
            </a:r>
            <a:r>
              <a:rPr lang="en-US" dirty="0" smtClean="0"/>
              <a:t>, </a:t>
            </a:r>
            <a:r>
              <a:rPr lang="en-US" dirty="0" err="1" smtClean="0"/>
              <a:t>ProductService</a:t>
            </a: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Because these features are independent from each other, you may consider to create two modules: </a:t>
            </a:r>
            <a:r>
              <a:rPr lang="en-US" dirty="0" err="1" smtClean="0"/>
              <a:t>CustomerModule</a:t>
            </a:r>
            <a:r>
              <a:rPr lang="en-US" dirty="0" smtClean="0"/>
              <a:t> and </a:t>
            </a:r>
            <a:r>
              <a:rPr lang="en-US" dirty="0" err="1" smtClean="0"/>
              <a:t>ProductModule</a:t>
            </a:r>
            <a:r>
              <a:rPr lang="en-US" dirty="0" smtClean="0"/>
              <a:t>, then import these modules to </a:t>
            </a:r>
            <a:r>
              <a:rPr lang="en-US" dirty="0" err="1" smtClean="0"/>
              <a:t>AppModule</a:t>
            </a:r>
            <a:r>
              <a:rPr lang="en-US" dirty="0" smtClean="0"/>
              <a:t> later.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Shared Utilities</a:t>
            </a:r>
            <a:r>
              <a:rPr lang="en-US" baseline="0" dirty="0" smtClean="0"/>
              <a:t> as a module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For functions or features that are shared across modules and the application consider creating a shared module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Eg</a:t>
            </a:r>
            <a:r>
              <a:rPr lang="en-US" dirty="0" smtClean="0"/>
              <a:t> a </a:t>
            </a:r>
            <a:r>
              <a:rPr lang="en-US" dirty="0" err="1" smtClean="0"/>
              <a:t>translationModule</a:t>
            </a:r>
            <a:r>
              <a:rPr lang="en-US" dirty="0" smtClean="0"/>
              <a:t> that will be used by other </a:t>
            </a:r>
            <a:r>
              <a:rPr lang="en-US" dirty="0" err="1" smtClean="0"/>
              <a:t>moudles</a:t>
            </a:r>
            <a:r>
              <a:rPr lang="en-US" dirty="0" smtClean="0"/>
              <a:t> such as Customer and Product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6DBF-A9C9-4A76-BE73-238066E87C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2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9E91DAD-6E63-4C08-B28E-168508B24C00}" type="datetimeFigureOut">
              <a:rPr lang="en-US" smtClean="0"/>
              <a:t>2017/07/05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D498C0B-6B7B-4593-866A-447891F54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1DAD-6E63-4C08-B28E-168508B24C00}" type="datetimeFigureOut">
              <a:rPr lang="en-US" smtClean="0"/>
              <a:t>2017/07/05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8C0B-6B7B-4593-866A-447891F54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1DAD-6E63-4C08-B28E-168508B24C00}" type="datetimeFigureOut">
              <a:rPr lang="en-US" smtClean="0"/>
              <a:t>2017/07/05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8C0B-6B7B-4593-866A-447891F54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1DAD-6E63-4C08-B28E-168508B24C00}" type="datetimeFigureOut">
              <a:rPr lang="en-US" smtClean="0"/>
              <a:t>2017/07/05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8C0B-6B7B-4593-866A-447891F54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1DAD-6E63-4C08-B28E-168508B24C00}" type="datetimeFigureOut">
              <a:rPr lang="en-US" smtClean="0"/>
              <a:t>2017/07/05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8C0B-6B7B-4593-866A-447891F54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1DAD-6E63-4C08-B28E-168508B24C00}" type="datetimeFigureOut">
              <a:rPr lang="en-US" smtClean="0"/>
              <a:t>2017/07/05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8C0B-6B7B-4593-866A-447891F543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1DAD-6E63-4C08-B28E-168508B24C00}" type="datetimeFigureOut">
              <a:rPr lang="en-US" smtClean="0"/>
              <a:t>2017/07/05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8C0B-6B7B-4593-866A-447891F5432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1DAD-6E63-4C08-B28E-168508B24C00}" type="datetimeFigureOut">
              <a:rPr lang="en-US" smtClean="0"/>
              <a:t>2017/07/05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8C0B-6B7B-4593-866A-447891F54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1DAD-6E63-4C08-B28E-168508B24C00}" type="datetimeFigureOut">
              <a:rPr lang="en-US" smtClean="0"/>
              <a:t>2017/07/05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8C0B-6B7B-4593-866A-447891F54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C9E91DAD-6E63-4C08-B28E-168508B24C00}" type="datetimeFigureOut">
              <a:rPr lang="en-US" smtClean="0"/>
              <a:t>2017/07/05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D498C0B-6B7B-4593-866A-447891F54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C9E91DAD-6E63-4C08-B28E-168508B24C00}" type="datetimeFigureOut">
              <a:rPr lang="en-US" smtClean="0"/>
              <a:t>2017/07/05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D498C0B-6B7B-4593-866A-447891F54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9E91DAD-6E63-4C08-B28E-168508B24C00}" type="datetimeFigureOut">
              <a:rPr lang="en-US" smtClean="0"/>
              <a:t>2017/07/05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D498C0B-6B7B-4593-866A-447891F543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d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Lunch n’ Learn</a:t>
            </a:r>
            <a:br>
              <a:rPr lang="en-US" u="sng" dirty="0" smtClean="0"/>
            </a:br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Frank Dong and Sharon </a:t>
            </a:r>
            <a:r>
              <a:rPr lang="en-US" dirty="0" err="1" smtClean="0"/>
              <a:t>Platkin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20067"/>
            <a:ext cx="3095977" cy="4228334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R</a:t>
            </a:r>
            <a:r>
              <a:rPr lang="en-US" dirty="0" smtClean="0"/>
              <a:t>ather </a:t>
            </a:r>
            <a:r>
              <a:rPr lang="en-US" dirty="0"/>
              <a:t>than adding </a:t>
            </a:r>
            <a:r>
              <a:rPr lang="en-US" dirty="0" err="1"/>
              <a:t>behaviour</a:t>
            </a:r>
            <a:r>
              <a:rPr lang="en-US" dirty="0"/>
              <a:t> to an existing DOM element</a:t>
            </a:r>
            <a:r>
              <a:rPr lang="en-US" dirty="0" smtClean="0"/>
              <a:t>, it creates </a:t>
            </a:r>
            <a:r>
              <a:rPr lang="en-US" dirty="0"/>
              <a:t>it's own view </a:t>
            </a:r>
            <a:r>
              <a:rPr lang="en-US" dirty="0" smtClean="0"/>
              <a:t>with </a:t>
            </a:r>
            <a:r>
              <a:rPr lang="en-US" dirty="0"/>
              <a:t>attached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0"/>
            <a:r>
              <a:rPr lang="en-US" dirty="0" smtClean="0"/>
              <a:t>A </a:t>
            </a:r>
            <a:r>
              <a:rPr lang="en-US" dirty="0"/>
              <a:t>component is the most basic building block of an UI in an Angular application</a:t>
            </a:r>
          </a:p>
          <a:p>
            <a:pPr lvl="0"/>
            <a:r>
              <a:rPr lang="en-US" dirty="0" smtClean="0"/>
              <a:t>Can reference the component using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&lt;contact-card</a:t>
            </a:r>
            <a:r>
              <a:rPr lang="en-US" dirty="0" smtClean="0"/>
              <a:t>&gt;&lt;/</a:t>
            </a:r>
            <a:r>
              <a:rPr lang="en-US" dirty="0"/>
              <a:t>contact-card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Contact-card is now a reusable component that will display template when tags are used!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362200"/>
            <a:ext cx="4138019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8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 module is combined with other modules to create an </a:t>
            </a:r>
            <a:r>
              <a:rPr lang="en-US" dirty="0" smtClean="0"/>
              <a:t>application</a:t>
            </a:r>
          </a:p>
          <a:p>
            <a:r>
              <a:rPr lang="en-US" dirty="0"/>
              <a:t>Groups components, directives, pipes and services that are </a:t>
            </a:r>
            <a:r>
              <a:rPr lang="en-US" dirty="0" smtClean="0"/>
              <a:t>related</a:t>
            </a:r>
            <a:endParaRPr lang="en-US" dirty="0"/>
          </a:p>
          <a:p>
            <a:pPr lvl="0"/>
            <a:r>
              <a:rPr lang="en-US" dirty="0"/>
              <a:t>How to organize modules?</a:t>
            </a:r>
          </a:p>
          <a:p>
            <a:r>
              <a:rPr lang="en-US" sz="2600" dirty="0"/>
              <a:t>No standard way but recommendations include</a:t>
            </a:r>
          </a:p>
          <a:p>
            <a:pPr lvl="1"/>
            <a:r>
              <a:rPr lang="en-US" dirty="0"/>
              <a:t>Features as a module</a:t>
            </a:r>
          </a:p>
          <a:p>
            <a:pPr lvl="1"/>
            <a:r>
              <a:rPr lang="en-US" dirty="0"/>
              <a:t>Shared utilities as a </a:t>
            </a:r>
            <a:r>
              <a:rPr lang="en-US" dirty="0" smtClean="0"/>
              <a:t>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3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 </a:t>
            </a:r>
            <a:r>
              <a:rPr lang="en-US" dirty="0"/>
              <a:t>services are substitutable objects that are wired together using </a:t>
            </a:r>
            <a:r>
              <a:rPr lang="en-US" dirty="0">
                <a:hlinkClick r:id="rId3"/>
              </a:rPr>
              <a:t>dependency injection (DI)</a:t>
            </a:r>
            <a:r>
              <a:rPr lang="en-US" dirty="0"/>
              <a:t>. You can use services to organize and share code across your app.</a:t>
            </a:r>
          </a:p>
          <a:p>
            <a:r>
              <a:rPr lang="en-US" dirty="0" smtClean="0"/>
              <a:t>Only instantiate </a:t>
            </a:r>
            <a:r>
              <a:rPr lang="en-US" dirty="0"/>
              <a:t>a service when an application component depends on it.</a:t>
            </a:r>
          </a:p>
          <a:p>
            <a:r>
              <a:rPr lang="en-US" dirty="0" smtClean="0"/>
              <a:t>Each </a:t>
            </a:r>
            <a:r>
              <a:rPr lang="en-US" dirty="0"/>
              <a:t>component dependent on a service gets a reference to the single instance generated by the service factory.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0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3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sdnshared.blob.core.windows.net/media/2016/05/CRS-5647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472" y="5181600"/>
            <a:ext cx="154050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283" y="1828800"/>
            <a:ext cx="6196405" cy="360381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Typescript is a Superset of JavaScript</a:t>
            </a:r>
          </a:p>
          <a:p>
            <a:pPr lvl="1"/>
            <a:r>
              <a:rPr lang="en-US" sz="2400" dirty="0"/>
              <a:t>This means typescript is able to process </a:t>
            </a:r>
            <a:r>
              <a:rPr lang="en-US" sz="2400" dirty="0" err="1"/>
              <a:t>javascript</a:t>
            </a:r>
            <a:r>
              <a:rPr lang="en-US" sz="2400" dirty="0"/>
              <a:t> = you don’t need to do big rewrites to migrate your code</a:t>
            </a:r>
          </a:p>
          <a:p>
            <a:pPr lvl="0"/>
            <a:r>
              <a:rPr lang="en-US" dirty="0"/>
              <a:t>Typescript </a:t>
            </a:r>
            <a:r>
              <a:rPr lang="en-US" sz="2400" dirty="0" smtClean="0"/>
              <a:t>Helps </a:t>
            </a:r>
            <a:r>
              <a:rPr lang="en-US" sz="2400" dirty="0"/>
              <a:t>with large scale projects in terms of readability</a:t>
            </a:r>
          </a:p>
          <a:p>
            <a:pPr lvl="0"/>
            <a:r>
              <a:rPr lang="en-US" dirty="0"/>
              <a:t>Typescript makes code easier to read and understand</a:t>
            </a:r>
          </a:p>
          <a:p>
            <a:pPr lvl="1"/>
            <a:r>
              <a:rPr lang="en-US" sz="2400" dirty="0"/>
              <a:t>Provides a lot of information</a:t>
            </a:r>
          </a:p>
          <a:p>
            <a:pPr lvl="2"/>
            <a:r>
              <a:rPr lang="en-US" dirty="0"/>
              <a:t>Able to determine type (string, integer, Boolean, </a:t>
            </a:r>
            <a:r>
              <a:rPr lang="en-US" dirty="0" err="1"/>
              <a:t>etc</a:t>
            </a:r>
            <a:r>
              <a:rPr lang="en-US" dirty="0"/>
              <a:t>) of arguments in function</a:t>
            </a:r>
          </a:p>
          <a:p>
            <a:pPr lvl="2"/>
            <a:r>
              <a:rPr lang="en-US" dirty="0" err="1"/>
              <a:t>Javascript</a:t>
            </a:r>
            <a:r>
              <a:rPr lang="en-US" dirty="0"/>
              <a:t> does not have types so it can make code error prone or </a:t>
            </a:r>
            <a:r>
              <a:rPr lang="en-US" dirty="0" smtClean="0"/>
              <a:t>confusing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200400"/>
            <a:ext cx="7631317" cy="305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99152" y="2392564"/>
            <a:ext cx="3357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Application Structure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6152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324438084\AppData\Local\Microsoft\Windows\Temporary Internet Files\Content.IE5\JCAIMPH8\depositphotos_4439888-Question-Marks-Around-Word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9600"/>
            <a:ext cx="70866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8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Goog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C:\Users\324438084\AppData\Local\Microsoft\Windows\Temporary Internet Files\Content.IE5\06TJNJE3\Google_2015_logo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2097306" cy="70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324438084\AppData\Local\Microsoft\Windows\Temporary Internet Files\Content.IE5\DQW2KCY4\paypal-que-es-como-funcion-youngeek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20" y="2590800"/>
            <a:ext cx="2743200" cy="7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8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TAKE LOGO’s AND MERGE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62200"/>
            <a:ext cx="861089" cy="1071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362199"/>
            <a:ext cx="1836608" cy="107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027" y="2122505"/>
            <a:ext cx="6196405" cy="3603812"/>
          </a:xfrm>
        </p:spPr>
        <p:txBody>
          <a:bodyPr/>
          <a:lstStyle/>
          <a:p>
            <a:r>
              <a:rPr lang="en-US" dirty="0" smtClean="0"/>
              <a:t>Framework for building web apps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Single Page Application (SPA)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781411"/>
            <a:ext cx="91883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48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Angular </a:t>
            </a:r>
            <a:r>
              <a:rPr lang="en-US" b="1" dirty="0"/>
              <a:t>vs </a:t>
            </a:r>
            <a:r>
              <a:rPr lang="en-US" b="1" dirty="0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871" y="1828800"/>
            <a:ext cx="4021329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AngularJS is the old version of Angular</a:t>
            </a:r>
          </a:p>
          <a:p>
            <a:r>
              <a:rPr lang="en-US" dirty="0" smtClean="0"/>
              <a:t>Now the Angular framework makes it super easy to create custom tags</a:t>
            </a:r>
          </a:p>
          <a:p>
            <a:r>
              <a:rPr lang="en-US" dirty="0" smtClean="0"/>
              <a:t>Typescript </a:t>
            </a:r>
            <a:r>
              <a:rPr lang="en-US" dirty="0"/>
              <a:t>– a language similar to </a:t>
            </a:r>
            <a:r>
              <a:rPr lang="en-US" dirty="0" smtClean="0"/>
              <a:t>JavaScript</a:t>
            </a:r>
          </a:p>
          <a:p>
            <a:r>
              <a:rPr lang="en-US" dirty="0" smtClean="0"/>
              <a:t>Improved </a:t>
            </a:r>
            <a:r>
              <a:rPr lang="en-US" dirty="0"/>
              <a:t>Data Binding – DOM elements in </a:t>
            </a:r>
            <a:r>
              <a:rPr lang="en-US" dirty="0" smtClean="0"/>
              <a:t>Angular </a:t>
            </a:r>
            <a:r>
              <a:rPr lang="en-US" dirty="0"/>
              <a:t>2 can now be </a:t>
            </a:r>
            <a:r>
              <a:rPr lang="en-US" dirty="0" err="1"/>
              <a:t>binded</a:t>
            </a:r>
            <a:r>
              <a:rPr lang="en-US" dirty="0"/>
              <a:t> by [ ] brackets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docs.angularjs.org/img/Two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3268134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6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Angular vs Other </a:t>
            </a:r>
            <a:r>
              <a:rPr lang="en-US" b="1" dirty="0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dirty="0"/>
              <a:t>AngularJS</a:t>
            </a:r>
          </a:p>
          <a:p>
            <a:pPr lvl="0"/>
            <a:r>
              <a:rPr lang="en-US" dirty="0"/>
              <a:t>Aurelia</a:t>
            </a:r>
          </a:p>
          <a:p>
            <a:pPr lvl="0"/>
            <a:r>
              <a:rPr lang="en-US" dirty="0"/>
              <a:t>Backbone.js</a:t>
            </a:r>
          </a:p>
          <a:p>
            <a:pPr lvl="0"/>
            <a:r>
              <a:rPr lang="en-US" dirty="0"/>
              <a:t>Cappuccino</a:t>
            </a:r>
          </a:p>
          <a:p>
            <a:pPr lvl="0"/>
            <a:r>
              <a:rPr lang="en-US" dirty="0"/>
              <a:t>Chaplin.js</a:t>
            </a:r>
          </a:p>
          <a:p>
            <a:pPr lvl="0"/>
            <a:r>
              <a:rPr lang="en-US" dirty="0"/>
              <a:t>Echo</a:t>
            </a:r>
          </a:p>
          <a:p>
            <a:pPr lvl="0"/>
            <a:r>
              <a:rPr lang="en-US" dirty="0"/>
              <a:t>Ember.js</a:t>
            </a:r>
          </a:p>
          <a:p>
            <a:pPr lvl="0"/>
            <a:r>
              <a:rPr lang="en-US" dirty="0"/>
              <a:t>Enyo</a:t>
            </a:r>
          </a:p>
          <a:p>
            <a:pPr lvl="0"/>
            <a:r>
              <a:rPr lang="en-US" dirty="0"/>
              <a:t>Ext JS</a:t>
            </a:r>
          </a:p>
          <a:p>
            <a:pPr lvl="0"/>
            <a:r>
              <a:rPr lang="en-US" dirty="0"/>
              <a:t>Google Web Toolkit</a:t>
            </a:r>
          </a:p>
          <a:p>
            <a:pPr lvl="0"/>
            <a:r>
              <a:rPr lang="en-US" dirty="0" err="1"/>
              <a:t>JavaScriptMVC</a:t>
            </a:r>
            <a:endParaRPr lang="en-US" dirty="0"/>
          </a:p>
          <a:p>
            <a:pPr lvl="0"/>
            <a:r>
              <a:rPr lang="en-US" dirty="0"/>
              <a:t>Knockout</a:t>
            </a:r>
          </a:p>
          <a:p>
            <a:pPr lvl="0"/>
            <a:r>
              <a:rPr lang="en-US" dirty="0"/>
              <a:t>Meteor</a:t>
            </a:r>
          </a:p>
          <a:p>
            <a:pPr lvl="0"/>
            <a:r>
              <a:rPr lang="en-US" dirty="0"/>
              <a:t>Mojito</a:t>
            </a:r>
          </a:p>
          <a:p>
            <a:pPr lvl="0"/>
            <a:r>
              <a:rPr lang="en-US" dirty="0" err="1"/>
              <a:t>MooTools</a:t>
            </a:r>
            <a:endParaRPr lang="en-US" dirty="0"/>
          </a:p>
          <a:p>
            <a:pPr lvl="0"/>
            <a:r>
              <a:rPr lang="en-US" dirty="0"/>
              <a:t>Prototype JavaScript Framework</a:t>
            </a:r>
          </a:p>
          <a:p>
            <a:pPr lvl="0"/>
            <a:r>
              <a:rPr lang="en-US" dirty="0" smtClean="0"/>
              <a:t>React</a:t>
            </a:r>
            <a:endParaRPr lang="en-US" sz="2400" dirty="0"/>
          </a:p>
          <a:p>
            <a:pPr lvl="0"/>
            <a:r>
              <a:rPr lang="en-US" dirty="0"/>
              <a:t>Rialto </a:t>
            </a:r>
            <a:r>
              <a:rPr lang="en-US" dirty="0" smtClean="0"/>
              <a:t>Toolkit</a:t>
            </a:r>
            <a:endParaRPr lang="en-US" dirty="0"/>
          </a:p>
          <a:p>
            <a:pPr lvl="0"/>
            <a:r>
              <a:rPr lang="en-US" dirty="0" err="1"/>
              <a:t>SproutCore</a:t>
            </a:r>
            <a:endParaRPr lang="en-US" dirty="0"/>
          </a:p>
          <a:p>
            <a:pPr lvl="0"/>
            <a:r>
              <a:rPr lang="en-US" dirty="0"/>
              <a:t>Vue.js</a:t>
            </a:r>
          </a:p>
          <a:p>
            <a:pPr lvl="0"/>
            <a:r>
              <a:rPr lang="en-US" dirty="0" err="1"/>
              <a:t>Wakanda</a:t>
            </a:r>
            <a:r>
              <a:rPr lang="en-US" dirty="0"/>
              <a:t>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2164398"/>
            <a:ext cx="5754445" cy="3703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49557" y="2234324"/>
            <a:ext cx="56388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There’s a </a:t>
            </a:r>
            <a:r>
              <a:rPr lang="en-US" sz="4400" dirty="0" err="1" smtClean="0"/>
              <a:t>sh</a:t>
            </a:r>
            <a:r>
              <a:rPr lang="en-US" sz="4400" dirty="0" smtClean="0"/>
              <a:t>*t ton!</a:t>
            </a:r>
          </a:p>
          <a:p>
            <a:endParaRPr lang="en-US" sz="4400" dirty="0"/>
          </a:p>
          <a:p>
            <a:r>
              <a:rPr lang="en-US" sz="4400" b="1" dirty="0" smtClean="0"/>
              <a:t>React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Facebook’s “framework” vs Googles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Library instead of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Virtual </a:t>
            </a:r>
            <a:r>
              <a:rPr lang="en-US" sz="2000" dirty="0"/>
              <a:t>DOM = </a:t>
            </a:r>
            <a:r>
              <a:rPr lang="en-US" sz="2000" dirty="0" smtClean="0"/>
              <a:t>During DOM operations optimized </a:t>
            </a:r>
            <a:r>
              <a:rPr lang="en-US" sz="2000" dirty="0"/>
              <a:t>and </a:t>
            </a:r>
            <a:r>
              <a:rPr lang="en-US" sz="2000" dirty="0" smtClean="0"/>
              <a:t>accelerated updates </a:t>
            </a:r>
            <a:r>
              <a:rPr lang="en-US" sz="2000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47463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91865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 – Command Line Interface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85866"/>
            <a:ext cx="4495800" cy="474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752600"/>
            <a:ext cx="3276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ng new</a:t>
            </a:r>
          </a:p>
          <a:p>
            <a:r>
              <a:rPr lang="en-US" dirty="0"/>
              <a:t>The Angular CLI makes it easy to create an application that already works, right out of the box. It already follows our best practices!</a:t>
            </a:r>
          </a:p>
          <a:p>
            <a:r>
              <a:rPr lang="en-US" b="1" u="sng" dirty="0"/>
              <a:t>ng generate</a:t>
            </a:r>
          </a:p>
          <a:p>
            <a:r>
              <a:rPr lang="en-US" dirty="0"/>
              <a:t>Generate components, routes, services and pipes with a simple command. The CLI will also create simple test shells for all of these.</a:t>
            </a:r>
          </a:p>
          <a:p>
            <a:r>
              <a:rPr lang="en-US" b="1" u="sng" dirty="0"/>
              <a:t>ng serve</a:t>
            </a:r>
          </a:p>
          <a:p>
            <a:r>
              <a:rPr lang="en-US" dirty="0"/>
              <a:t>Easily test your app locally while developing.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0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020067"/>
            <a:ext cx="4648200" cy="3962400"/>
          </a:xfrm>
        </p:spPr>
        <p:txBody>
          <a:bodyPr>
            <a:normAutofit fontScale="85000" lnSpcReduction="10000"/>
          </a:bodyPr>
          <a:lstStyle/>
          <a:p>
            <a:pPr marL="0" indent="0" fontAlgn="base">
              <a:buNone/>
            </a:pPr>
            <a:r>
              <a:rPr lang="en-US" dirty="0"/>
              <a:t>Document </a:t>
            </a:r>
            <a:r>
              <a:rPr lang="en-US" b="1" dirty="0" smtClean="0"/>
              <a:t>O</a:t>
            </a:r>
            <a:r>
              <a:rPr lang="en-US" dirty="0" smtClean="0"/>
              <a:t>bject </a:t>
            </a:r>
            <a:r>
              <a:rPr lang="en-US" b="1" dirty="0" smtClean="0"/>
              <a:t>M</a:t>
            </a:r>
            <a:r>
              <a:rPr lang="en-US" dirty="0" smtClean="0"/>
              <a:t>odel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DOM is the way </a:t>
            </a:r>
            <a:r>
              <a:rPr lang="en-US" dirty="0" smtClean="0"/>
              <a:t>JavaScript </a:t>
            </a:r>
            <a:r>
              <a:rPr lang="en-US" dirty="0"/>
              <a:t>sees its containing pages' </a:t>
            </a:r>
            <a:r>
              <a:rPr lang="en-US" dirty="0" smtClean="0"/>
              <a:t>data</a:t>
            </a:r>
          </a:p>
          <a:p>
            <a:pPr fontAlgn="base"/>
            <a:r>
              <a:rPr lang="en-US" dirty="0" smtClean="0"/>
              <a:t>It </a:t>
            </a:r>
            <a:r>
              <a:rPr lang="en-US" dirty="0"/>
              <a:t>is an object that includes how the HTML/XHTML/XML is formatted, as well as the browser </a:t>
            </a:r>
            <a:r>
              <a:rPr lang="en-US" dirty="0" smtClean="0"/>
              <a:t>state</a:t>
            </a:r>
            <a:endParaRPr lang="en-US" dirty="0"/>
          </a:p>
          <a:p>
            <a:pPr fontAlgn="base"/>
            <a:r>
              <a:rPr lang="en-US" dirty="0"/>
              <a:t>A DOM element is something like a DIV, HTML, BODY element on a </a:t>
            </a:r>
            <a:r>
              <a:rPr lang="en-US" dirty="0" smtClean="0"/>
              <a:t>page</a:t>
            </a:r>
          </a:p>
          <a:p>
            <a:pPr fontAlgn="base"/>
            <a:r>
              <a:rPr lang="en-US" dirty="0" smtClean="0"/>
              <a:t>You </a:t>
            </a:r>
            <a:r>
              <a:rPr lang="en-US" dirty="0"/>
              <a:t>can add classes to all of these </a:t>
            </a:r>
            <a:r>
              <a:rPr lang="en-US" dirty="0" smtClean="0"/>
              <a:t>or add styling using CSS</a:t>
            </a:r>
            <a:r>
              <a:rPr lang="en-US" dirty="0"/>
              <a:t>, or interact with them using </a:t>
            </a:r>
            <a:r>
              <a:rPr lang="en-US" dirty="0" smtClean="0"/>
              <a:t>JS</a:t>
            </a:r>
          </a:p>
          <a:p>
            <a:pPr fontAlgn="base"/>
            <a:r>
              <a:rPr lang="en-US" dirty="0" smtClean="0"/>
              <a:t>In our case AngularJS is interacting with DOM elements</a:t>
            </a:r>
            <a:endParaRPr lang="en-US" dirty="0"/>
          </a:p>
        </p:txBody>
      </p:sp>
      <p:pic>
        <p:nvPicPr>
          <p:cNvPr id="4098" name="Picture 2" descr="https://vignette1.wikia.nocookie.net/fastandfurious/images/8/8e/Dom.png/revision/latest?cb=201502211853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479964"/>
            <a:ext cx="264229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8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948609"/>
            <a:ext cx="5318760" cy="405294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600" dirty="0"/>
              <a:t>Directives add </a:t>
            </a:r>
            <a:r>
              <a:rPr lang="en-US" sz="2600" dirty="0" smtClean="0"/>
              <a:t>behaviors </a:t>
            </a:r>
            <a:r>
              <a:rPr lang="en-US" sz="2600" dirty="0"/>
              <a:t>to an existing DOM </a:t>
            </a:r>
            <a:r>
              <a:rPr lang="en-US" sz="2600" dirty="0" smtClean="0"/>
              <a:t>element</a:t>
            </a:r>
          </a:p>
          <a:p>
            <a:pPr lvl="0"/>
            <a:r>
              <a:rPr lang="en-US" sz="2600" dirty="0" smtClean="0"/>
              <a:t>Example: can use directive </a:t>
            </a:r>
            <a:r>
              <a:rPr lang="en-US" sz="2600" dirty="0"/>
              <a:t>to add a highlight on mouse </a:t>
            </a:r>
            <a:r>
              <a:rPr lang="en-US" sz="2600" dirty="0" smtClean="0"/>
              <a:t>hover</a:t>
            </a:r>
          </a:p>
          <a:p>
            <a:r>
              <a:rPr lang="en-US" sz="2600" dirty="0" smtClean="0"/>
              <a:t>Structural </a:t>
            </a:r>
            <a:r>
              <a:rPr lang="en-US" sz="2600" dirty="0"/>
              <a:t>directives – change the DOM layout by adding and removing DOM elements</a:t>
            </a:r>
          </a:p>
          <a:p>
            <a:pPr lvl="2"/>
            <a:r>
              <a:rPr lang="en-US" dirty="0"/>
              <a:t>Examples of these are the </a:t>
            </a:r>
            <a:r>
              <a:rPr lang="en-US" b="1" dirty="0"/>
              <a:t>*</a:t>
            </a:r>
            <a:r>
              <a:rPr lang="en-US" dirty="0" err="1"/>
              <a:t>NgFor</a:t>
            </a:r>
            <a:r>
              <a:rPr lang="en-US" dirty="0"/>
              <a:t> and </a:t>
            </a:r>
            <a:r>
              <a:rPr lang="en-US" b="1" dirty="0"/>
              <a:t>*</a:t>
            </a:r>
            <a:r>
              <a:rPr lang="en-US" dirty="0" err="1"/>
              <a:t>NgIf</a:t>
            </a:r>
            <a:r>
              <a:rPr lang="en-US" dirty="0"/>
              <a:t> statements</a:t>
            </a:r>
          </a:p>
          <a:p>
            <a:pPr lvl="2"/>
            <a:r>
              <a:rPr lang="en-US" dirty="0"/>
              <a:t>Modify view accordingly for the user</a:t>
            </a:r>
          </a:p>
          <a:p>
            <a:r>
              <a:rPr lang="en-US" sz="2600" dirty="0"/>
              <a:t>Attribute directives – change the appearance or behavior of an element, component or another directive</a:t>
            </a:r>
          </a:p>
          <a:p>
            <a:pPr lvl="2"/>
            <a:r>
              <a:rPr lang="en-US" dirty="0"/>
              <a:t>Gives objects an attribute such as the </a:t>
            </a:r>
            <a:r>
              <a:rPr lang="en-US" dirty="0" err="1"/>
              <a:t>NgStyle</a:t>
            </a:r>
            <a:r>
              <a:rPr lang="en-US" dirty="0"/>
              <a:t> directive which will provide </a:t>
            </a:r>
            <a:r>
              <a:rPr lang="en-US" dirty="0" err="1"/>
              <a:t>css</a:t>
            </a:r>
            <a:r>
              <a:rPr lang="en-US" dirty="0"/>
              <a:t> styling for your </a:t>
            </a:r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2050" name="Picture 2" descr="http://www.dreamworks.com/thebossbaby/areyouaboss/images/Boss-Baby-with-Briefcase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800" y="1295400"/>
            <a:ext cx="1889267" cy="220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7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7670</TotalTime>
  <Words>777</Words>
  <Application>Microsoft Office PowerPoint</Application>
  <PresentationFormat>On-screen Show (4:3)</PresentationFormat>
  <Paragraphs>150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Brush Script MT</vt:lpstr>
      <vt:lpstr>Calibri</vt:lpstr>
      <vt:lpstr>Constantia</vt:lpstr>
      <vt:lpstr>Franklin Gothic Book</vt:lpstr>
      <vt:lpstr>Rage Italic</vt:lpstr>
      <vt:lpstr>Pushpin</vt:lpstr>
      <vt:lpstr>Lunch n’ Learn Angular</vt:lpstr>
      <vt:lpstr>PowerPoint Presentation</vt:lpstr>
      <vt:lpstr>TAKE LOGO’s AND MERGE</vt:lpstr>
      <vt:lpstr>What is Angular?</vt:lpstr>
      <vt:lpstr>Angular vs AngularJS</vt:lpstr>
      <vt:lpstr>Angular vs Other JS</vt:lpstr>
      <vt:lpstr>CLI – Command Line Interface</vt:lpstr>
      <vt:lpstr>The DOM</vt:lpstr>
      <vt:lpstr>Directives</vt:lpstr>
      <vt:lpstr>Components</vt:lpstr>
      <vt:lpstr>Modules</vt:lpstr>
      <vt:lpstr>Services</vt:lpstr>
      <vt:lpstr>Routing</vt:lpstr>
      <vt:lpstr>Typescript</vt:lpstr>
      <vt:lpstr>DEMO</vt:lpstr>
      <vt:lpstr>PowerPoint Presentation</vt:lpstr>
    </vt:vector>
  </TitlesOfParts>
  <Company>RBC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 n’ Learn Angular</dc:title>
  <dc:creator>Sharon Platkin</dc:creator>
  <cp:lastModifiedBy>Dong, Frank</cp:lastModifiedBy>
  <cp:revision>54</cp:revision>
  <dcterms:created xsi:type="dcterms:W3CDTF">2017-06-29T13:30:00Z</dcterms:created>
  <dcterms:modified xsi:type="dcterms:W3CDTF">2017-07-05T21:10:16Z</dcterms:modified>
</cp:coreProperties>
</file>