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9.xml" /><Relationship Id="rId8" Type="http://schemas.openxmlformats.org/officeDocument/2006/relationships/slide" Target="slide11.xml" /><Relationship Id="rId9" Type="http://schemas.openxmlformats.org/officeDocument/2006/relationships/slide" Target="slide1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模板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黄湘云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2019-05-18</a:t>
            </a:r>
            <a:r>
              <a:rPr/>
              <a:t> </a:t>
            </a:r>
            <a:r>
              <a:rPr/>
              <a:t>07:15:52</a:t>
            </a:r>
            <a:r>
              <a:rPr/>
              <a:t> </a:t>
            </a:r>
            <a:r>
              <a:rPr/>
              <a:t>CST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壮士！我要模板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007020"/>
                </a:solidFill>
                <a:latin typeface="Courier"/>
              </a:rPr>
              <a:t>---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title:</a:t>
            </a:r>
            <a:r>
              <a:rPr sz="1800">
                <a:solidFill>
                  <a:srgbClr val="7D9029"/>
                </a:solidFill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"Habits"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output: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06287E"/>
                </a:solidFill>
                <a:latin typeface="Courier"/>
              </a:rPr>
              <a:t>powerpoint_presentation: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06287E"/>
                </a:solidFill>
                <a:latin typeface="Courier"/>
              </a:rPr>
              <a:t>reference_doc:</a:t>
            </a:r>
            <a:r>
              <a:rPr sz="1800">
                <a:solidFill>
                  <a:srgbClr val="7D9029"/>
                </a:solidFill>
                <a:latin typeface="Courier"/>
              </a:rPr>
              <a:t> my-styles.pptx</a:t>
            </a:r>
            <a:br/>
            <a:r>
              <a:rPr sz="1800">
                <a:solidFill>
                  <a:srgbClr val="007020"/>
                </a:solidFill>
                <a:latin typeface="Courier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>
                <a:latin typeface="Courier"/>
              </a:rPr>
              <a:t>import matplotlib.pyplot as plt</a:t>
            </a:r>
            <a:br/>
            <a:r>
              <a:rPr sz="1800">
                <a:latin typeface="Courier"/>
              </a:rPr>
              <a:t>plt.switch_backend(</a:t>
            </a:r>
            <a:r>
              <a:rPr sz="1800">
                <a:solidFill>
                  <a:srgbClr val="4070A0"/>
                </a:solidFill>
                <a:latin typeface="Courier"/>
              </a:rPr>
              <a:t>'agg'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Very Important in R Markdown</a:t>
            </a:r>
            <a:br/>
            <a:r>
              <a:rPr sz="1800">
                <a:latin typeface="Courier"/>
              </a:rPr>
              <a:t>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np.arange(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np.sin(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np.pi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t)</a:t>
            </a:r>
            <a:br/>
            <a:br/>
            <a:r>
              <a:rPr sz="1800">
                <a:latin typeface="Courier"/>
              </a:rPr>
              <a:t>plt.plot(t,s)</a:t>
            </a:r>
            <a:br/>
            <a:r>
              <a:rPr sz="1800">
                <a:latin typeface="Courier"/>
              </a:rPr>
              <a:t>plt.title(</a:t>
            </a:r>
            <a:r>
              <a:rPr sz="1800">
                <a:solidFill>
                  <a:srgbClr val="4070A0"/>
                </a:solidFill>
                <a:latin typeface="Courier"/>
              </a:rPr>
              <a:t>r'$\alpha_i &gt; \beta_i$'</a:t>
            </a:r>
            <a:r>
              <a:rPr sz="1800">
                <a:latin typeface="Courier"/>
              </a:rPr>
              <a:t>,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plt.text(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-0.6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r'$\sum_{i=0}^\infty x_i$'</a:t>
            </a:r>
            <a:r>
              <a:rPr sz="1800">
                <a:latin typeface="Courier"/>
              </a:rPr>
              <a:t>,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plt.text(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r'$\mathcal{A}\mathrm{sin}(2 \omega t)$'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plt.xlabel(</a:t>
            </a:r>
            <a:r>
              <a:rPr sz="1800">
                <a:solidFill>
                  <a:srgbClr val="4070A0"/>
                </a:solidFill>
                <a:latin typeface="Courier"/>
              </a:rPr>
              <a:t>'time (s)'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plt.ylabel(</a:t>
            </a:r>
            <a:r>
              <a:rPr sz="1800">
                <a:solidFill>
                  <a:srgbClr val="4070A0"/>
                </a:solidFill>
                <a:latin typeface="Courier"/>
              </a:rPr>
              <a:t>'volts (mV)'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plt.show()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plt.savefig('math-in-plot.png', bbox_inches='tight', dpi = 300)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plt.savefig('math-in-plot.pdf', bbox_inches='tight')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matplotlib</a:t>
            </a:r>
            <a:r>
              <a:rPr/>
              <a:t> </a:t>
            </a:r>
            <a:r>
              <a:rPr/>
              <a:t>绘图</a:t>
            </a:r>
          </a:p>
        </p:txBody>
      </p:sp>
      <p:pic>
        <p:nvPicPr>
          <p:cNvPr descr="/home/travis/build/XiangyunHuang/R-Markdown-Template/docs/rmd2ppt_files/figure-pptx/demo-matplotli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数学公式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软件信息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xfun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session_info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"rmarkdown"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 version 3.5.0 (2017-01-27)
## Platform: x86_64-pc-linux-gnu (64-bit)
## Running under: Ubuntu 14.04.5 LTS
## 
## Locale:
##   LC_CTYPE=en_US.UTF-8       LC_NUMERIC=C              
##   LC_TIME=en_US.UTF-8        LC_COLLATE=en_US.UTF-8    
##   LC_MONETARY=en_US.UTF-8    LC_MESSAGES=en_US.UTF-8   
##   LC_PAPER=en_US.UTF-8       LC_NAME=C                 
##   LC_ADDRESS=C               LC_TELEPHONE=C            
##   LC_MEASUREMENT=en_US.UTF-8 LC_IDENTIFICATION=C       
## 
## Package version:
##   base64enc_0.1.3 digest_0.6.18   evaluate_0.13   glue_1.3.1     
##   graphics_3.5.0  grDevices_3.5.0 highr_0.8       htmltools_0.3.6
##   jsonlite_1.6    knitr_1.22      magrittr_1.5    markdown_0.9   
##   methods_3.5.0   mime_0.6        Rcpp_1.0.1      rmarkdown_1.12 
##   stats_3.5.0     stringi_1.4.3   stringr_1.4.0   tinytex_0.13   
##   tools_3.5.0     utils_3.5.0     xfun_0.7        yaml_2.2.0     
## 
## Pandoc version: 2.1.3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In the morning</a:t>
            </a:r>
          </a:p>
          <a:p>
            <a:pPr lvl="2"/>
            <a:r>
              <a:rPr>
                <a:hlinkClick r:id="rId3" action="ppaction://hlinksldjump"/>
              </a:rPr>
              <a:t>Getting up</a:t>
            </a:r>
          </a:p>
          <a:p>
            <a:pPr lvl="2"/>
            <a:r>
              <a:rPr>
                <a:hlinkClick r:id="rId4" action="ppaction://hlinksldjump"/>
              </a:rPr>
              <a:t>Breakfast</a:t>
            </a:r>
          </a:p>
          <a:p>
            <a:pPr lvl="1"/>
            <a:r>
              <a:rPr>
                <a:hlinkClick r:id="rId5" action="ppaction://hlinksldjump"/>
              </a:rPr>
              <a:t>In the evening</a:t>
            </a:r>
          </a:p>
          <a:p>
            <a:pPr lvl="2"/>
            <a:r>
              <a:rPr>
                <a:hlinkClick r:id="rId6" action="ppaction://hlinksldjump"/>
              </a:rPr>
              <a:t>Dinner</a:t>
            </a:r>
          </a:p>
          <a:p>
            <a:pPr lvl="2"/>
            <a:r>
              <a:rPr>
                <a:hlinkClick r:id="rId7" action="ppaction://hlinksldjump"/>
              </a:rPr>
              <a:t>Going to sleep</a:t>
            </a:r>
          </a:p>
          <a:p>
            <a:pPr lvl="2"/>
            <a:r>
              <a:rPr/>
              <a:t>壮士！我要模板</a:t>
            </a:r>
          </a:p>
          <a:p>
            <a:pPr lvl="2"/>
            <a:r>
              <a:rPr>
                <a:hlinkClick r:id="rId8" action="ppaction://hlinksldjump"/>
              </a:rPr>
              <a:t>Python 块</a:t>
            </a:r>
          </a:p>
          <a:p>
            <a:pPr lvl="2"/>
            <a:r>
              <a:rPr>
                <a:hlinkClick r:id="rId9" action="ppaction://hlinksldjump"/>
              </a:rPr>
              <a:t>matplotlib 绘图</a:t>
            </a:r>
          </a:p>
          <a:p>
            <a:pPr lvl="2"/>
            <a:r>
              <a:rPr/>
              <a:t>软件信息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home/travis/build/XiangyunHuang/R-Markdown-Template/docs/rmd2ppt_files/figure-pptx/iri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散点图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模板</dc:title>
  <dc:creator>黄湘云</dc:creator>
  <cp:keywords/>
  <dcterms:created xsi:type="dcterms:W3CDTF">2019-05-17T23:15:55Z</dcterms:created>
  <dcterms:modified xsi:type="dcterms:W3CDTF">2019-05-17T23:15:55Z</dcterms:modified>
</cp:coreProperties>
</file>