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36CA6-FD49-49C1-BACC-CD757A732F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78ACA5-FE8A-4836-BEC9-1D6CBD6FDB64}">
      <dgm:prSet phldrT="[Text]"/>
      <dgm:spPr/>
      <dgm:t>
        <a:bodyPr/>
        <a:lstStyle/>
        <a:p>
          <a:r>
            <a:rPr lang="en-US" dirty="0"/>
            <a:t>crash</a:t>
          </a:r>
          <a:endParaRPr lang="en-IN" dirty="0"/>
        </a:p>
      </dgm:t>
    </dgm:pt>
    <dgm:pt modelId="{5FEBFE7C-D531-4404-ADC5-40CD8195A99F}" type="parTrans" cxnId="{F73FF651-89C6-4D6D-8930-BA17A91F070C}">
      <dgm:prSet/>
      <dgm:spPr/>
      <dgm:t>
        <a:bodyPr/>
        <a:lstStyle/>
        <a:p>
          <a:endParaRPr lang="en-IN"/>
        </a:p>
      </dgm:t>
    </dgm:pt>
    <dgm:pt modelId="{178DF7EA-51E4-4B22-9B25-F650E3390AEF}" type="sibTrans" cxnId="{F73FF651-89C6-4D6D-8930-BA17A91F070C}">
      <dgm:prSet/>
      <dgm:spPr/>
      <dgm:t>
        <a:bodyPr/>
        <a:lstStyle/>
        <a:p>
          <a:endParaRPr lang="en-IN" dirty="0"/>
        </a:p>
      </dgm:t>
    </dgm:pt>
    <dgm:pt modelId="{A1D4CB95-2B66-45AD-8824-E19FEAA00EE7}">
      <dgm:prSet phldrT="[Text]"/>
      <dgm:spPr/>
      <dgm:t>
        <a:bodyPr/>
        <a:lstStyle/>
        <a:p>
          <a:r>
            <a:rPr lang="en-US" dirty="0"/>
            <a:t>Save crash info</a:t>
          </a:r>
          <a:endParaRPr lang="en-IN" dirty="0"/>
        </a:p>
      </dgm:t>
    </dgm:pt>
    <dgm:pt modelId="{C44FCDAE-1419-4B81-BC5A-3F4A9B087E22}" type="parTrans" cxnId="{ACAEF91B-BEAB-4123-A2A6-8C54C2E48AEC}">
      <dgm:prSet/>
      <dgm:spPr/>
      <dgm:t>
        <a:bodyPr/>
        <a:lstStyle/>
        <a:p>
          <a:endParaRPr lang="en-IN"/>
        </a:p>
      </dgm:t>
    </dgm:pt>
    <dgm:pt modelId="{10E4CB19-8590-4B58-9568-F42E3BA8E7C7}" type="sibTrans" cxnId="{ACAEF91B-BEAB-4123-A2A6-8C54C2E48AEC}">
      <dgm:prSet/>
      <dgm:spPr/>
      <dgm:t>
        <a:bodyPr/>
        <a:lstStyle/>
        <a:p>
          <a:endParaRPr lang="en-IN" dirty="0"/>
        </a:p>
      </dgm:t>
    </dgm:pt>
    <dgm:pt modelId="{AF2694CE-F0EF-4A58-87D0-1217F46FF435}">
      <dgm:prSet phldrT="[Text]"/>
      <dgm:spPr/>
      <dgm:t>
        <a:bodyPr/>
        <a:lstStyle/>
        <a:p>
          <a:r>
            <a:rPr lang="en-US" dirty="0"/>
            <a:t>reboot</a:t>
          </a:r>
          <a:endParaRPr lang="en-IN" dirty="0"/>
        </a:p>
      </dgm:t>
    </dgm:pt>
    <dgm:pt modelId="{8C8F5186-CA30-4670-A169-65742480F60E}" type="parTrans" cxnId="{AD9FE2CE-936D-41CA-948F-63DB460EBA6D}">
      <dgm:prSet/>
      <dgm:spPr/>
      <dgm:t>
        <a:bodyPr/>
        <a:lstStyle/>
        <a:p>
          <a:endParaRPr lang="en-IN"/>
        </a:p>
      </dgm:t>
    </dgm:pt>
    <dgm:pt modelId="{09AB6E8D-6D41-439F-A214-2B09708A6BE6}" type="sibTrans" cxnId="{AD9FE2CE-936D-41CA-948F-63DB460EBA6D}">
      <dgm:prSet/>
      <dgm:spPr/>
      <dgm:t>
        <a:bodyPr/>
        <a:lstStyle/>
        <a:p>
          <a:endParaRPr lang="en-IN"/>
        </a:p>
      </dgm:t>
    </dgm:pt>
    <dgm:pt modelId="{C437A5C0-BBB4-4560-9BE7-41D03DBD99F3}" type="pres">
      <dgm:prSet presAssocID="{36036CA6-FD49-49C1-BACC-CD757A732FAC}" presName="Name0" presStyleCnt="0">
        <dgm:presLayoutVars>
          <dgm:dir/>
          <dgm:resizeHandles val="exact"/>
        </dgm:presLayoutVars>
      </dgm:prSet>
      <dgm:spPr/>
    </dgm:pt>
    <dgm:pt modelId="{8E648CC0-2F3C-413E-AFEF-B964A0A8522B}" type="pres">
      <dgm:prSet presAssocID="{6978ACA5-FE8A-4836-BEC9-1D6CBD6FDB64}" presName="node" presStyleLbl="node1" presStyleIdx="0" presStyleCnt="3">
        <dgm:presLayoutVars>
          <dgm:bulletEnabled val="1"/>
        </dgm:presLayoutVars>
      </dgm:prSet>
      <dgm:spPr/>
    </dgm:pt>
    <dgm:pt modelId="{B906A236-219D-4C39-823C-0584E258A851}" type="pres">
      <dgm:prSet presAssocID="{178DF7EA-51E4-4B22-9B25-F650E3390AEF}" presName="sibTrans" presStyleLbl="sibTrans2D1" presStyleIdx="0" presStyleCnt="2"/>
      <dgm:spPr/>
    </dgm:pt>
    <dgm:pt modelId="{168A3E86-D554-4727-9FED-CB3A5770BB7B}" type="pres">
      <dgm:prSet presAssocID="{178DF7EA-51E4-4B22-9B25-F650E3390AEF}" presName="connectorText" presStyleLbl="sibTrans2D1" presStyleIdx="0" presStyleCnt="2"/>
      <dgm:spPr/>
    </dgm:pt>
    <dgm:pt modelId="{094CDC2D-BF6C-4571-9E77-9AA15CBB69AB}" type="pres">
      <dgm:prSet presAssocID="{A1D4CB95-2B66-45AD-8824-E19FEAA00EE7}" presName="node" presStyleLbl="node1" presStyleIdx="1" presStyleCnt="3">
        <dgm:presLayoutVars>
          <dgm:bulletEnabled val="1"/>
        </dgm:presLayoutVars>
      </dgm:prSet>
      <dgm:spPr/>
    </dgm:pt>
    <dgm:pt modelId="{4670AFAC-43BE-4FA7-88FA-F5948E61E3C3}" type="pres">
      <dgm:prSet presAssocID="{10E4CB19-8590-4B58-9568-F42E3BA8E7C7}" presName="sibTrans" presStyleLbl="sibTrans2D1" presStyleIdx="1" presStyleCnt="2"/>
      <dgm:spPr/>
    </dgm:pt>
    <dgm:pt modelId="{9F9EB036-6776-484D-BE86-D50556C58470}" type="pres">
      <dgm:prSet presAssocID="{10E4CB19-8590-4B58-9568-F42E3BA8E7C7}" presName="connectorText" presStyleLbl="sibTrans2D1" presStyleIdx="1" presStyleCnt="2"/>
      <dgm:spPr/>
    </dgm:pt>
    <dgm:pt modelId="{12CAE5F9-317E-43A6-97E7-46DB4792F0EA}" type="pres">
      <dgm:prSet presAssocID="{AF2694CE-F0EF-4A58-87D0-1217F46FF435}" presName="node" presStyleLbl="node1" presStyleIdx="2" presStyleCnt="3">
        <dgm:presLayoutVars>
          <dgm:bulletEnabled val="1"/>
        </dgm:presLayoutVars>
      </dgm:prSet>
      <dgm:spPr/>
    </dgm:pt>
  </dgm:ptLst>
  <dgm:cxnLst>
    <dgm:cxn modelId="{1B0B670F-0203-4FD9-8A1C-CB7A1BA17C36}" type="presOf" srcId="{178DF7EA-51E4-4B22-9B25-F650E3390AEF}" destId="{B906A236-219D-4C39-823C-0584E258A851}" srcOrd="0" destOrd="0" presId="urn:microsoft.com/office/officeart/2005/8/layout/process1"/>
    <dgm:cxn modelId="{ACAEF91B-BEAB-4123-A2A6-8C54C2E48AEC}" srcId="{36036CA6-FD49-49C1-BACC-CD757A732FAC}" destId="{A1D4CB95-2B66-45AD-8824-E19FEAA00EE7}" srcOrd="1" destOrd="0" parTransId="{C44FCDAE-1419-4B81-BC5A-3F4A9B087E22}" sibTransId="{10E4CB19-8590-4B58-9568-F42E3BA8E7C7}"/>
    <dgm:cxn modelId="{F73FF651-89C6-4D6D-8930-BA17A91F070C}" srcId="{36036CA6-FD49-49C1-BACC-CD757A732FAC}" destId="{6978ACA5-FE8A-4836-BEC9-1D6CBD6FDB64}" srcOrd="0" destOrd="0" parTransId="{5FEBFE7C-D531-4404-ADC5-40CD8195A99F}" sibTransId="{178DF7EA-51E4-4B22-9B25-F650E3390AEF}"/>
    <dgm:cxn modelId="{DF297375-BD54-4C50-B5EA-B132B19E5FC2}" type="presOf" srcId="{10E4CB19-8590-4B58-9568-F42E3BA8E7C7}" destId="{4670AFAC-43BE-4FA7-88FA-F5948E61E3C3}" srcOrd="0" destOrd="0" presId="urn:microsoft.com/office/officeart/2005/8/layout/process1"/>
    <dgm:cxn modelId="{27F35580-0BC0-46FA-B9D1-16A63E4066F3}" type="presOf" srcId="{178DF7EA-51E4-4B22-9B25-F650E3390AEF}" destId="{168A3E86-D554-4727-9FED-CB3A5770BB7B}" srcOrd="1" destOrd="0" presId="urn:microsoft.com/office/officeart/2005/8/layout/process1"/>
    <dgm:cxn modelId="{B78FBA93-3FED-4169-84A5-223F12E5EF18}" type="presOf" srcId="{36036CA6-FD49-49C1-BACC-CD757A732FAC}" destId="{C437A5C0-BBB4-4560-9BE7-41D03DBD99F3}" srcOrd="0" destOrd="0" presId="urn:microsoft.com/office/officeart/2005/8/layout/process1"/>
    <dgm:cxn modelId="{18F7E396-5D2F-4FAF-9EE7-8EEB51EEC404}" type="presOf" srcId="{A1D4CB95-2B66-45AD-8824-E19FEAA00EE7}" destId="{094CDC2D-BF6C-4571-9E77-9AA15CBB69AB}" srcOrd="0" destOrd="0" presId="urn:microsoft.com/office/officeart/2005/8/layout/process1"/>
    <dgm:cxn modelId="{ECFD4DA8-8AD9-45F7-86B5-8931FEAC2348}" type="presOf" srcId="{10E4CB19-8590-4B58-9568-F42E3BA8E7C7}" destId="{9F9EB036-6776-484D-BE86-D50556C58470}" srcOrd="1" destOrd="0" presId="urn:microsoft.com/office/officeart/2005/8/layout/process1"/>
    <dgm:cxn modelId="{3FDDA5AE-EF48-4BBD-9A15-B8E0D347A514}" type="presOf" srcId="{6978ACA5-FE8A-4836-BEC9-1D6CBD6FDB64}" destId="{8E648CC0-2F3C-413E-AFEF-B964A0A8522B}" srcOrd="0" destOrd="0" presId="urn:microsoft.com/office/officeart/2005/8/layout/process1"/>
    <dgm:cxn modelId="{EE7547BC-2B81-4FD3-8FBC-CF584A11E9C9}" type="presOf" srcId="{AF2694CE-F0EF-4A58-87D0-1217F46FF435}" destId="{12CAE5F9-317E-43A6-97E7-46DB4792F0EA}" srcOrd="0" destOrd="0" presId="urn:microsoft.com/office/officeart/2005/8/layout/process1"/>
    <dgm:cxn modelId="{AD9FE2CE-936D-41CA-948F-63DB460EBA6D}" srcId="{36036CA6-FD49-49C1-BACC-CD757A732FAC}" destId="{AF2694CE-F0EF-4A58-87D0-1217F46FF435}" srcOrd="2" destOrd="0" parTransId="{8C8F5186-CA30-4670-A169-65742480F60E}" sibTransId="{09AB6E8D-6D41-439F-A214-2B09708A6BE6}"/>
    <dgm:cxn modelId="{9F13F55A-E544-4F19-951E-C444CF4BE7C4}" type="presParOf" srcId="{C437A5C0-BBB4-4560-9BE7-41D03DBD99F3}" destId="{8E648CC0-2F3C-413E-AFEF-B964A0A8522B}" srcOrd="0" destOrd="0" presId="urn:microsoft.com/office/officeart/2005/8/layout/process1"/>
    <dgm:cxn modelId="{D28CFD09-9B2D-49CA-ACBE-A485E0D61990}" type="presParOf" srcId="{C437A5C0-BBB4-4560-9BE7-41D03DBD99F3}" destId="{B906A236-219D-4C39-823C-0584E258A851}" srcOrd="1" destOrd="0" presId="urn:microsoft.com/office/officeart/2005/8/layout/process1"/>
    <dgm:cxn modelId="{E6920A4A-B517-454B-8607-BA3BF57ABE25}" type="presParOf" srcId="{B906A236-219D-4C39-823C-0584E258A851}" destId="{168A3E86-D554-4727-9FED-CB3A5770BB7B}" srcOrd="0" destOrd="0" presId="urn:microsoft.com/office/officeart/2005/8/layout/process1"/>
    <dgm:cxn modelId="{A8D7DECB-6D8D-41EF-94EA-2802CF14D89D}" type="presParOf" srcId="{C437A5C0-BBB4-4560-9BE7-41D03DBD99F3}" destId="{094CDC2D-BF6C-4571-9E77-9AA15CBB69AB}" srcOrd="2" destOrd="0" presId="urn:microsoft.com/office/officeart/2005/8/layout/process1"/>
    <dgm:cxn modelId="{88C086D9-CCB4-47C3-B7A1-6E42C3FECF1E}" type="presParOf" srcId="{C437A5C0-BBB4-4560-9BE7-41D03DBD99F3}" destId="{4670AFAC-43BE-4FA7-88FA-F5948E61E3C3}" srcOrd="3" destOrd="0" presId="urn:microsoft.com/office/officeart/2005/8/layout/process1"/>
    <dgm:cxn modelId="{C79C1704-7B8D-41E1-A051-7D7D4E3B71FE}" type="presParOf" srcId="{4670AFAC-43BE-4FA7-88FA-F5948E61E3C3}" destId="{9F9EB036-6776-484D-BE86-D50556C58470}" srcOrd="0" destOrd="0" presId="urn:microsoft.com/office/officeart/2005/8/layout/process1"/>
    <dgm:cxn modelId="{2A369683-67F6-4F16-9020-DF002358F672}" type="presParOf" srcId="{C437A5C0-BBB4-4560-9BE7-41D03DBD99F3}" destId="{12CAE5F9-317E-43A6-97E7-46DB4792F0E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1F7991-39FA-4904-A079-A2DF5D8F362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DEEBF7-0320-40CA-AF1E-7D9AE57E093C}">
      <dgm:prSet phldrT="[Text]"/>
      <dgm:spPr/>
      <dgm:t>
        <a:bodyPr/>
        <a:lstStyle/>
        <a:p>
          <a:r>
            <a:rPr lang="en-US" dirty="0"/>
            <a:t>Boot event</a:t>
          </a:r>
          <a:endParaRPr lang="en-IN" dirty="0"/>
        </a:p>
      </dgm:t>
    </dgm:pt>
    <dgm:pt modelId="{968188DF-E6E8-420E-B079-E7028DE0DDC0}" type="parTrans" cxnId="{17628F49-A32B-4ED9-9EB4-0B1086C02CA6}">
      <dgm:prSet/>
      <dgm:spPr/>
      <dgm:t>
        <a:bodyPr/>
        <a:lstStyle/>
        <a:p>
          <a:endParaRPr lang="en-IN"/>
        </a:p>
      </dgm:t>
    </dgm:pt>
    <dgm:pt modelId="{941ECA66-0D4F-46A0-937B-4C8EF6323ECB}" type="sibTrans" cxnId="{17628F49-A32B-4ED9-9EB4-0B1086C02CA6}">
      <dgm:prSet/>
      <dgm:spPr/>
      <dgm:t>
        <a:bodyPr/>
        <a:lstStyle/>
        <a:p>
          <a:endParaRPr lang="en-IN"/>
        </a:p>
      </dgm:t>
    </dgm:pt>
    <dgm:pt modelId="{4EE03879-4CC4-470C-9A44-A95EE9782340}">
      <dgm:prSet phldrT="[Text]"/>
      <dgm:spPr/>
      <dgm:t>
        <a:bodyPr/>
        <a:lstStyle/>
        <a:p>
          <a:r>
            <a:rPr lang="en-US" dirty="0"/>
            <a:t>Load boot function</a:t>
          </a:r>
          <a:endParaRPr lang="en-IN" dirty="0"/>
        </a:p>
      </dgm:t>
    </dgm:pt>
    <dgm:pt modelId="{474E7019-CD99-474B-8F3A-256A8CD300D9}" type="parTrans" cxnId="{3C88967F-AFF6-4B39-B647-92652B5AB764}">
      <dgm:prSet/>
      <dgm:spPr/>
      <dgm:t>
        <a:bodyPr/>
        <a:lstStyle/>
        <a:p>
          <a:endParaRPr lang="en-IN"/>
        </a:p>
      </dgm:t>
    </dgm:pt>
    <dgm:pt modelId="{38A99120-D262-4D8C-AB6E-8A014A23A17A}" type="sibTrans" cxnId="{3C88967F-AFF6-4B39-B647-92652B5AB764}">
      <dgm:prSet/>
      <dgm:spPr/>
      <dgm:t>
        <a:bodyPr/>
        <a:lstStyle/>
        <a:p>
          <a:endParaRPr lang="en-IN"/>
        </a:p>
      </dgm:t>
    </dgm:pt>
    <dgm:pt modelId="{95397532-7C9A-4E7B-BD5A-EB1776927EE5}">
      <dgm:prSet phldrT="[Text]"/>
      <dgm:spPr/>
      <dgm:t>
        <a:bodyPr/>
        <a:lstStyle/>
        <a:p>
          <a:r>
            <a:rPr lang="en-US" dirty="0"/>
            <a:t>Interface loads</a:t>
          </a:r>
          <a:endParaRPr lang="en-IN" dirty="0"/>
        </a:p>
      </dgm:t>
    </dgm:pt>
    <dgm:pt modelId="{DF49327B-9E04-46FE-817D-A594DDC60A02}" type="parTrans" cxnId="{B7AACFCA-20AA-4C99-A3F6-6866F4BC34DA}">
      <dgm:prSet/>
      <dgm:spPr/>
      <dgm:t>
        <a:bodyPr/>
        <a:lstStyle/>
        <a:p>
          <a:endParaRPr lang="en-IN"/>
        </a:p>
      </dgm:t>
    </dgm:pt>
    <dgm:pt modelId="{E0E5B43F-7EF9-4E53-B44E-A25541F2A623}" type="sibTrans" cxnId="{B7AACFCA-20AA-4C99-A3F6-6866F4BC34DA}">
      <dgm:prSet/>
      <dgm:spPr/>
      <dgm:t>
        <a:bodyPr/>
        <a:lstStyle/>
        <a:p>
          <a:endParaRPr lang="en-IN"/>
        </a:p>
      </dgm:t>
    </dgm:pt>
    <dgm:pt modelId="{19AF6C7D-1412-44BE-82A0-D35BCB9A4781}" type="pres">
      <dgm:prSet presAssocID="{B91F7991-39FA-4904-A079-A2DF5D8F3623}" presName="Name0" presStyleCnt="0">
        <dgm:presLayoutVars>
          <dgm:dir/>
          <dgm:resizeHandles val="exact"/>
        </dgm:presLayoutVars>
      </dgm:prSet>
      <dgm:spPr/>
    </dgm:pt>
    <dgm:pt modelId="{AB6D9749-0C55-4BE4-A4AA-72F2A40E7492}" type="pres">
      <dgm:prSet presAssocID="{B3DEEBF7-0320-40CA-AF1E-7D9AE57E093C}" presName="parTxOnly" presStyleLbl="node1" presStyleIdx="0" presStyleCnt="3">
        <dgm:presLayoutVars>
          <dgm:bulletEnabled val="1"/>
        </dgm:presLayoutVars>
      </dgm:prSet>
      <dgm:spPr/>
    </dgm:pt>
    <dgm:pt modelId="{AE85A575-BCC0-4D74-B204-723C0D1A1DB9}" type="pres">
      <dgm:prSet presAssocID="{941ECA66-0D4F-46A0-937B-4C8EF6323ECB}" presName="parSpace" presStyleCnt="0"/>
      <dgm:spPr/>
    </dgm:pt>
    <dgm:pt modelId="{E5B1B1A3-79D0-427D-86E9-E756736A2B3F}" type="pres">
      <dgm:prSet presAssocID="{4EE03879-4CC4-470C-9A44-A95EE9782340}" presName="parTxOnly" presStyleLbl="node1" presStyleIdx="1" presStyleCnt="3">
        <dgm:presLayoutVars>
          <dgm:bulletEnabled val="1"/>
        </dgm:presLayoutVars>
      </dgm:prSet>
      <dgm:spPr/>
    </dgm:pt>
    <dgm:pt modelId="{A2896C9E-549A-4185-B919-5C442DFD6501}" type="pres">
      <dgm:prSet presAssocID="{38A99120-D262-4D8C-AB6E-8A014A23A17A}" presName="parSpace" presStyleCnt="0"/>
      <dgm:spPr/>
    </dgm:pt>
    <dgm:pt modelId="{429ED194-896E-4CDB-98AD-197A661C0951}" type="pres">
      <dgm:prSet presAssocID="{95397532-7C9A-4E7B-BD5A-EB1776927EE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99EE12E-56FC-423B-A0A8-AD7A48F8CE62}" type="presOf" srcId="{95397532-7C9A-4E7B-BD5A-EB1776927EE5}" destId="{429ED194-896E-4CDB-98AD-197A661C0951}" srcOrd="0" destOrd="0" presId="urn:microsoft.com/office/officeart/2005/8/layout/hChevron3"/>
    <dgm:cxn modelId="{CA010F46-48EB-4F85-B0C1-CD42986AD319}" type="presOf" srcId="{4EE03879-4CC4-470C-9A44-A95EE9782340}" destId="{E5B1B1A3-79D0-427D-86E9-E756736A2B3F}" srcOrd="0" destOrd="0" presId="urn:microsoft.com/office/officeart/2005/8/layout/hChevron3"/>
    <dgm:cxn modelId="{17628F49-A32B-4ED9-9EB4-0B1086C02CA6}" srcId="{B91F7991-39FA-4904-A079-A2DF5D8F3623}" destId="{B3DEEBF7-0320-40CA-AF1E-7D9AE57E093C}" srcOrd="0" destOrd="0" parTransId="{968188DF-E6E8-420E-B079-E7028DE0DDC0}" sibTransId="{941ECA66-0D4F-46A0-937B-4C8EF6323ECB}"/>
    <dgm:cxn modelId="{5B91AA74-606F-4B15-B31E-59FB4E89210B}" type="presOf" srcId="{B3DEEBF7-0320-40CA-AF1E-7D9AE57E093C}" destId="{AB6D9749-0C55-4BE4-A4AA-72F2A40E7492}" srcOrd="0" destOrd="0" presId="urn:microsoft.com/office/officeart/2005/8/layout/hChevron3"/>
    <dgm:cxn modelId="{3C88967F-AFF6-4B39-B647-92652B5AB764}" srcId="{B91F7991-39FA-4904-A079-A2DF5D8F3623}" destId="{4EE03879-4CC4-470C-9A44-A95EE9782340}" srcOrd="1" destOrd="0" parTransId="{474E7019-CD99-474B-8F3A-256A8CD300D9}" sibTransId="{38A99120-D262-4D8C-AB6E-8A014A23A17A}"/>
    <dgm:cxn modelId="{3A7103BB-71D0-43B0-A3B6-990BB46E669D}" type="presOf" srcId="{B91F7991-39FA-4904-A079-A2DF5D8F3623}" destId="{19AF6C7D-1412-44BE-82A0-D35BCB9A4781}" srcOrd="0" destOrd="0" presId="urn:microsoft.com/office/officeart/2005/8/layout/hChevron3"/>
    <dgm:cxn modelId="{B7AACFCA-20AA-4C99-A3F6-6866F4BC34DA}" srcId="{B91F7991-39FA-4904-A079-A2DF5D8F3623}" destId="{95397532-7C9A-4E7B-BD5A-EB1776927EE5}" srcOrd="2" destOrd="0" parTransId="{DF49327B-9E04-46FE-817D-A594DDC60A02}" sibTransId="{E0E5B43F-7EF9-4E53-B44E-A25541F2A623}"/>
    <dgm:cxn modelId="{BD6FB8E7-5B19-4463-9AFB-738DA4B2826A}" type="presParOf" srcId="{19AF6C7D-1412-44BE-82A0-D35BCB9A4781}" destId="{AB6D9749-0C55-4BE4-A4AA-72F2A40E7492}" srcOrd="0" destOrd="0" presId="urn:microsoft.com/office/officeart/2005/8/layout/hChevron3"/>
    <dgm:cxn modelId="{256E8AAD-5A27-4C9E-AA29-684F1045AE90}" type="presParOf" srcId="{19AF6C7D-1412-44BE-82A0-D35BCB9A4781}" destId="{AE85A575-BCC0-4D74-B204-723C0D1A1DB9}" srcOrd="1" destOrd="0" presId="urn:microsoft.com/office/officeart/2005/8/layout/hChevron3"/>
    <dgm:cxn modelId="{FFEAD131-40DB-40EA-AE39-9676A8964870}" type="presParOf" srcId="{19AF6C7D-1412-44BE-82A0-D35BCB9A4781}" destId="{E5B1B1A3-79D0-427D-86E9-E756736A2B3F}" srcOrd="2" destOrd="0" presId="urn:microsoft.com/office/officeart/2005/8/layout/hChevron3"/>
    <dgm:cxn modelId="{2A5DFDDB-957E-41B2-9688-4621CC393FFA}" type="presParOf" srcId="{19AF6C7D-1412-44BE-82A0-D35BCB9A4781}" destId="{A2896C9E-549A-4185-B919-5C442DFD6501}" srcOrd="3" destOrd="0" presId="urn:microsoft.com/office/officeart/2005/8/layout/hChevron3"/>
    <dgm:cxn modelId="{9DEF0818-F471-4103-87B5-6B83BA4A2619}" type="presParOf" srcId="{19AF6C7D-1412-44BE-82A0-D35BCB9A4781}" destId="{429ED194-896E-4CDB-98AD-197A661C09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2ADF4-0711-441F-A858-2C533A516D3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0DE142A-6AE6-4640-8F20-97AB95CD9B3D}">
      <dgm:prSet phldrT="[Text]"/>
      <dgm:spPr/>
      <dgm:t>
        <a:bodyPr/>
        <a:lstStyle/>
        <a:p>
          <a:r>
            <a:rPr lang="en-US" dirty="0"/>
            <a:t>Main</a:t>
          </a:r>
          <a:endParaRPr lang="en-IN" dirty="0"/>
        </a:p>
      </dgm:t>
    </dgm:pt>
    <dgm:pt modelId="{D0A0A54E-111F-4B7E-9E86-6FEBF80800E7}" type="parTrans" cxnId="{9770059E-FD78-40BF-87CD-CFA056C9C99D}">
      <dgm:prSet/>
      <dgm:spPr/>
      <dgm:t>
        <a:bodyPr/>
        <a:lstStyle/>
        <a:p>
          <a:endParaRPr lang="en-IN"/>
        </a:p>
      </dgm:t>
    </dgm:pt>
    <dgm:pt modelId="{639357CF-6743-4B4B-A51A-F4817A96EB33}" type="sibTrans" cxnId="{9770059E-FD78-40BF-87CD-CFA056C9C99D}">
      <dgm:prSet/>
      <dgm:spPr/>
      <dgm:t>
        <a:bodyPr/>
        <a:lstStyle/>
        <a:p>
          <a:endParaRPr lang="en-IN"/>
        </a:p>
      </dgm:t>
    </dgm:pt>
    <dgm:pt modelId="{085FBA7F-B723-4E68-A62B-968DD0441E78}">
      <dgm:prSet phldrT="[Text]"/>
      <dgm:spPr/>
      <dgm:t>
        <a:bodyPr/>
        <a:lstStyle/>
        <a:p>
          <a:r>
            <a:rPr lang="en-US" dirty="0"/>
            <a:t>Menu</a:t>
          </a:r>
          <a:endParaRPr lang="en-IN" dirty="0"/>
        </a:p>
      </dgm:t>
    </dgm:pt>
    <dgm:pt modelId="{3FA47275-8BBB-495F-AA82-07DD11DB3072}" type="parTrans" cxnId="{F68D3460-DF19-4B7C-A667-10E416046DDF}">
      <dgm:prSet/>
      <dgm:spPr/>
      <dgm:t>
        <a:bodyPr/>
        <a:lstStyle/>
        <a:p>
          <a:endParaRPr lang="en-IN"/>
        </a:p>
      </dgm:t>
    </dgm:pt>
    <dgm:pt modelId="{EAB0E343-2092-4C2D-9C1A-C65A29722B5F}" type="sibTrans" cxnId="{F68D3460-DF19-4B7C-A667-10E416046DDF}">
      <dgm:prSet/>
      <dgm:spPr/>
      <dgm:t>
        <a:bodyPr/>
        <a:lstStyle/>
        <a:p>
          <a:endParaRPr lang="en-IN"/>
        </a:p>
      </dgm:t>
    </dgm:pt>
    <dgm:pt modelId="{37E3E62D-2DED-456F-B961-9DE05F7DF861}">
      <dgm:prSet phldrT="[Text]"/>
      <dgm:spPr/>
      <dgm:t>
        <a:bodyPr/>
        <a:lstStyle/>
        <a:p>
          <a:r>
            <a:rPr lang="en-US" dirty="0"/>
            <a:t>Sub-menu</a:t>
          </a:r>
          <a:endParaRPr lang="en-IN" dirty="0"/>
        </a:p>
      </dgm:t>
    </dgm:pt>
    <dgm:pt modelId="{C489EDF5-E64A-4A0C-BA98-16BC830537BD}" type="parTrans" cxnId="{4CDB23FB-9505-4444-BF97-2D56AD7B1F7C}">
      <dgm:prSet/>
      <dgm:spPr/>
      <dgm:t>
        <a:bodyPr/>
        <a:lstStyle/>
        <a:p>
          <a:endParaRPr lang="en-IN"/>
        </a:p>
      </dgm:t>
    </dgm:pt>
    <dgm:pt modelId="{472A0BBF-31EB-4D63-96D6-08D82B7FA94B}" type="sibTrans" cxnId="{4CDB23FB-9505-4444-BF97-2D56AD7B1F7C}">
      <dgm:prSet/>
      <dgm:spPr/>
      <dgm:t>
        <a:bodyPr/>
        <a:lstStyle/>
        <a:p>
          <a:endParaRPr lang="en-IN"/>
        </a:p>
      </dgm:t>
    </dgm:pt>
    <dgm:pt modelId="{BD055207-87ED-464A-86F8-2BCBC5D0CC6A}" type="pres">
      <dgm:prSet presAssocID="{6572ADF4-0711-441F-A858-2C533A516D3C}" presName="Name0" presStyleCnt="0">
        <dgm:presLayoutVars>
          <dgm:dir/>
          <dgm:resizeHandles val="exact"/>
        </dgm:presLayoutVars>
      </dgm:prSet>
      <dgm:spPr/>
    </dgm:pt>
    <dgm:pt modelId="{D6C3A2D7-7C05-463B-9A15-AB467D2C6DA3}" type="pres">
      <dgm:prSet presAssocID="{90DE142A-6AE6-4640-8F20-97AB95CD9B3D}" presName="parTxOnly" presStyleLbl="node1" presStyleIdx="0" presStyleCnt="3">
        <dgm:presLayoutVars>
          <dgm:bulletEnabled val="1"/>
        </dgm:presLayoutVars>
      </dgm:prSet>
      <dgm:spPr/>
    </dgm:pt>
    <dgm:pt modelId="{C2B915C2-8C07-4393-ACE0-69089C6808CD}" type="pres">
      <dgm:prSet presAssocID="{639357CF-6743-4B4B-A51A-F4817A96EB33}" presName="parSpace" presStyleCnt="0"/>
      <dgm:spPr/>
    </dgm:pt>
    <dgm:pt modelId="{9B3747EF-13EF-4494-8EFD-025E5637E038}" type="pres">
      <dgm:prSet presAssocID="{085FBA7F-B723-4E68-A62B-968DD0441E78}" presName="parTxOnly" presStyleLbl="node1" presStyleIdx="1" presStyleCnt="3">
        <dgm:presLayoutVars>
          <dgm:bulletEnabled val="1"/>
        </dgm:presLayoutVars>
      </dgm:prSet>
      <dgm:spPr/>
    </dgm:pt>
    <dgm:pt modelId="{4AD6D847-86B1-4C22-9B8A-A1BB07296DFD}" type="pres">
      <dgm:prSet presAssocID="{EAB0E343-2092-4C2D-9C1A-C65A29722B5F}" presName="parSpace" presStyleCnt="0"/>
      <dgm:spPr/>
    </dgm:pt>
    <dgm:pt modelId="{3AB022EB-782D-45FA-B91F-0AB69A4E92FC}" type="pres">
      <dgm:prSet presAssocID="{37E3E62D-2DED-456F-B961-9DE05F7DF86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A300D3C-6758-4D59-8719-846356AEAC6C}" type="presOf" srcId="{6572ADF4-0711-441F-A858-2C533A516D3C}" destId="{BD055207-87ED-464A-86F8-2BCBC5D0CC6A}" srcOrd="0" destOrd="0" presId="urn:microsoft.com/office/officeart/2005/8/layout/hChevron3"/>
    <dgm:cxn modelId="{F68D3460-DF19-4B7C-A667-10E416046DDF}" srcId="{6572ADF4-0711-441F-A858-2C533A516D3C}" destId="{085FBA7F-B723-4E68-A62B-968DD0441E78}" srcOrd="1" destOrd="0" parTransId="{3FA47275-8BBB-495F-AA82-07DD11DB3072}" sibTransId="{EAB0E343-2092-4C2D-9C1A-C65A29722B5F}"/>
    <dgm:cxn modelId="{8CB0AD53-E832-478D-B564-5228BAFA3932}" type="presOf" srcId="{90DE142A-6AE6-4640-8F20-97AB95CD9B3D}" destId="{D6C3A2D7-7C05-463B-9A15-AB467D2C6DA3}" srcOrd="0" destOrd="0" presId="urn:microsoft.com/office/officeart/2005/8/layout/hChevron3"/>
    <dgm:cxn modelId="{A5557181-A160-4561-BE96-E6CF18DB000A}" type="presOf" srcId="{37E3E62D-2DED-456F-B961-9DE05F7DF861}" destId="{3AB022EB-782D-45FA-B91F-0AB69A4E92FC}" srcOrd="0" destOrd="0" presId="urn:microsoft.com/office/officeart/2005/8/layout/hChevron3"/>
    <dgm:cxn modelId="{F1C5A088-BEA2-47A2-BA9C-08EEA546EB24}" type="presOf" srcId="{085FBA7F-B723-4E68-A62B-968DD0441E78}" destId="{9B3747EF-13EF-4494-8EFD-025E5637E038}" srcOrd="0" destOrd="0" presId="urn:microsoft.com/office/officeart/2005/8/layout/hChevron3"/>
    <dgm:cxn modelId="{9770059E-FD78-40BF-87CD-CFA056C9C99D}" srcId="{6572ADF4-0711-441F-A858-2C533A516D3C}" destId="{90DE142A-6AE6-4640-8F20-97AB95CD9B3D}" srcOrd="0" destOrd="0" parTransId="{D0A0A54E-111F-4B7E-9E86-6FEBF80800E7}" sibTransId="{639357CF-6743-4B4B-A51A-F4817A96EB33}"/>
    <dgm:cxn modelId="{4CDB23FB-9505-4444-BF97-2D56AD7B1F7C}" srcId="{6572ADF4-0711-441F-A858-2C533A516D3C}" destId="{37E3E62D-2DED-456F-B961-9DE05F7DF861}" srcOrd="2" destOrd="0" parTransId="{C489EDF5-E64A-4A0C-BA98-16BC830537BD}" sibTransId="{472A0BBF-31EB-4D63-96D6-08D82B7FA94B}"/>
    <dgm:cxn modelId="{C14A66E1-5CE2-4D0A-B35C-79AC796F84EA}" type="presParOf" srcId="{BD055207-87ED-464A-86F8-2BCBC5D0CC6A}" destId="{D6C3A2D7-7C05-463B-9A15-AB467D2C6DA3}" srcOrd="0" destOrd="0" presId="urn:microsoft.com/office/officeart/2005/8/layout/hChevron3"/>
    <dgm:cxn modelId="{60508B7E-B598-4451-992D-2B9379755A47}" type="presParOf" srcId="{BD055207-87ED-464A-86F8-2BCBC5D0CC6A}" destId="{C2B915C2-8C07-4393-ACE0-69089C6808CD}" srcOrd="1" destOrd="0" presId="urn:microsoft.com/office/officeart/2005/8/layout/hChevron3"/>
    <dgm:cxn modelId="{07DF8335-681D-4FDD-BF77-8A723508A5D1}" type="presParOf" srcId="{BD055207-87ED-464A-86F8-2BCBC5D0CC6A}" destId="{9B3747EF-13EF-4494-8EFD-025E5637E038}" srcOrd="2" destOrd="0" presId="urn:microsoft.com/office/officeart/2005/8/layout/hChevron3"/>
    <dgm:cxn modelId="{771CC080-FE70-48A8-9534-32A8DC80BF2A}" type="presParOf" srcId="{BD055207-87ED-464A-86F8-2BCBC5D0CC6A}" destId="{4AD6D847-86B1-4C22-9B8A-A1BB07296DFD}" srcOrd="3" destOrd="0" presId="urn:microsoft.com/office/officeart/2005/8/layout/hChevron3"/>
    <dgm:cxn modelId="{E08A03E4-1405-4AB0-8D7C-3EA4946379B3}" type="presParOf" srcId="{BD055207-87ED-464A-86F8-2BCBC5D0CC6A}" destId="{3AB022EB-782D-45FA-B91F-0AB69A4E92F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48CC0-2F3C-413E-AFEF-B964A0A8522B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crash</a:t>
          </a:r>
          <a:endParaRPr lang="en-IN" sz="4300" kern="1200" dirty="0"/>
        </a:p>
      </dsp:txBody>
      <dsp:txXfrm>
        <a:off x="57787" y="1395494"/>
        <a:ext cx="2665308" cy="1560349"/>
      </dsp:txXfrm>
    </dsp:sp>
    <dsp:sp modelId="{B906A236-219D-4C39-823C-0584E258A851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 dirty="0"/>
        </a:p>
      </dsp:txBody>
      <dsp:txXfrm>
        <a:off x="3047880" y="1970146"/>
        <a:ext cx="409940" cy="411044"/>
      </dsp:txXfrm>
    </dsp:sp>
    <dsp:sp modelId="{094CDC2D-BF6C-4571-9E77-9AA15CBB69AB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Save crash info</a:t>
          </a:r>
          <a:endParaRPr lang="en-IN" sz="4300" kern="1200" dirty="0"/>
        </a:p>
      </dsp:txBody>
      <dsp:txXfrm>
        <a:off x="3925145" y="1395494"/>
        <a:ext cx="2665308" cy="1560349"/>
      </dsp:txXfrm>
    </dsp:sp>
    <dsp:sp modelId="{4670AFAC-43BE-4FA7-88FA-F5948E61E3C3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 dirty="0"/>
        </a:p>
      </dsp:txBody>
      <dsp:txXfrm>
        <a:off x="6915239" y="1970146"/>
        <a:ext cx="409940" cy="411044"/>
      </dsp:txXfrm>
    </dsp:sp>
    <dsp:sp modelId="{12CAE5F9-317E-43A6-97E7-46DB4792F0EA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reboot</a:t>
          </a:r>
          <a:endParaRPr lang="en-IN" sz="4300" kern="1200" dirty="0"/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D9749-0C55-4BE4-A4AA-72F2A40E7492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112014" rIns="56007" bIns="11201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Boot event</a:t>
          </a:r>
          <a:endParaRPr lang="en-IN" sz="4200" kern="1200" dirty="0"/>
        </a:p>
      </dsp:txBody>
      <dsp:txXfrm>
        <a:off x="4621" y="1367487"/>
        <a:ext cx="3636816" cy="1616362"/>
      </dsp:txXfrm>
    </dsp:sp>
    <dsp:sp modelId="{E5B1B1A3-79D0-427D-86E9-E756736A2B3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112014" rIns="56007" bIns="11201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Load boot function</a:t>
          </a:r>
          <a:endParaRPr lang="en-IN" sz="4200" kern="1200" dirty="0"/>
        </a:p>
      </dsp:txBody>
      <dsp:txXfrm>
        <a:off x="4045527" y="1367487"/>
        <a:ext cx="2424544" cy="1616362"/>
      </dsp:txXfrm>
    </dsp:sp>
    <dsp:sp modelId="{429ED194-896E-4CDB-98AD-197A661C0951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112014" rIns="56007" bIns="11201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Interface loads</a:t>
          </a:r>
          <a:endParaRPr lang="en-IN" sz="4200" kern="1200" dirty="0"/>
        </a:p>
      </dsp:txBody>
      <dsp:txXfrm>
        <a:off x="7278253" y="1367487"/>
        <a:ext cx="2424544" cy="1616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3A2D7-7C05-463B-9A15-AB467D2C6DA3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Main</a:t>
          </a:r>
          <a:endParaRPr lang="en-IN" sz="4800" kern="1200" dirty="0"/>
        </a:p>
      </dsp:txBody>
      <dsp:txXfrm>
        <a:off x="4621" y="1367487"/>
        <a:ext cx="3636816" cy="1616362"/>
      </dsp:txXfrm>
    </dsp:sp>
    <dsp:sp modelId="{9B3747EF-13EF-4494-8EFD-025E5637E038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Menu</a:t>
          </a:r>
          <a:endParaRPr lang="en-IN" sz="4800" kern="1200" dirty="0"/>
        </a:p>
      </dsp:txBody>
      <dsp:txXfrm>
        <a:off x="4045527" y="1367487"/>
        <a:ext cx="2424544" cy="1616362"/>
      </dsp:txXfrm>
    </dsp:sp>
    <dsp:sp modelId="{3AB022EB-782D-45FA-B91F-0AB69A4E92FC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Sub-menu</a:t>
          </a:r>
          <a:endParaRPr lang="en-IN" sz="4800" kern="1200" dirty="0"/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7029-A4F0-4137-B04D-0AB9EDA4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4F3E5-C86E-4FD1-A3A0-49DDD241A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968E-6E46-47DC-8C10-A47EADF2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7BBB-85BC-4CF1-A1E7-0457DD56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7E49-0530-46B6-88F2-155685B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19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18D6-01F6-4B45-8F3F-C90EE8F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04FB9-20BD-4971-90AB-C7EA80E4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9CC5-DC7C-4786-ABBB-3EE0DB84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2F0A-E467-46C1-A32D-43B5A9E6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CD791-84C0-4880-BA51-3A605342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2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6503A-A6FF-4FA7-B569-817466E2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81912-DB50-441E-8C69-1037BBA46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5DD9-9D34-482E-A47B-AC8396C9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72AF-B488-48B4-AA38-8046C3E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FE6C-9D32-407C-89B9-1C1504BB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2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3872-3EAD-4FF5-BD35-C7C279C8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5032-297F-4DF9-AD15-ED31F6F4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0AC1-98D3-49A8-9CED-0B5FD2B0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2A65-E1C0-49C2-8C02-5113D7E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2424-E9E8-438B-9B72-68335E7E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83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CFCB-DDD7-4BA7-AD6B-5304A36D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6F76-06C9-4014-824C-32CA4246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8881-C0F4-44DD-BDA5-96541AD0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04D8-0FB1-415C-BE04-D8688226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004A1-40C5-4A84-81B0-EC0C5859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57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E71C-F1C6-4762-950E-27F3A4A9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E974-8EEC-49DA-BBA6-BA7AFFD00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D6913-3ED2-4638-894E-BE555B306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F2167-391A-49AF-B670-BFD625E6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AECA-BDE6-42A6-BED7-921B6151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BE8E-7DC4-4393-903C-6F37F0F9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62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8AB-026D-4E2F-B06D-5CBDE579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FE1C7-A314-44B1-85BD-098129E6F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E50C1-06C2-4B82-9D48-4623B33BE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1D0BE-14F6-4814-8B55-90159053E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D1D1-4767-43E2-A831-8DD848721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A57CA-8A50-48F9-8909-BDDF2837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02E2-92B1-44AC-8916-7E2392B6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583DD-DF37-4F5C-948C-FA3CBF1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66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06F-755D-486D-BBB9-B28CC652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50A58-05B2-46B2-920B-F5B77EA3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B0421-41D7-43AF-B82A-53549AB8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B93BC-411B-444E-B90B-083958F1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EFE6-28AC-4CCB-8DE3-6C892309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8167B-564A-4CC5-89BD-84B5A2B2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BEAC-01F5-4669-ABDB-52A6A4EE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57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027E-B0CA-4699-B457-45BD1D4A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69E4-2390-456B-8EC2-AED67C5A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0FEF6-C4C0-4998-BEA3-98D487D4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C2B90-F681-4116-9A71-1BCA6925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71D95-EA06-4D2B-AC33-152F4553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AA777-1F05-458A-AADB-764B601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9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AD82-E87A-4FC4-BB6B-2970A24A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2E959-9FD6-4643-B9E4-0B45735FF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CE3BC-E9A1-460A-B90A-E140E7B96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F312-1DD6-45A6-A65C-2EC846F4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87B85-02D0-452D-8A51-FF9E4EB1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27297-AB2B-4C1F-AD39-E62B67E5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89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F8845-E138-4650-90A5-6D76AF05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F6F76-354E-4159-A0C9-F42E9D1A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D6CE-CB77-4E4A-9B5C-37AB6F833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7B95-7934-4DFE-9881-18C96EFE9801}" type="datetimeFigureOut">
              <a:rPr lang="en-IN" smtClean="0"/>
              <a:t>24-9-21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FB10-0315-48B0-8DCE-506F65FE0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119D-6309-494E-8940-D506BF644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900B-6BFD-43E1-A47B-AA2898593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68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AC49-8059-416E-9F42-4B12FEA08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1215-4ACB-48F8-9D4C-7EF218245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Frank Enderman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D6FB4-F41D-496F-8A89-19C08DF1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8459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FF722-4096-402F-8CFE-AD657297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6845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7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E643-CBA4-4E43-9351-42A96667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cycles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9E6339-714C-4407-A140-D9107D74A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9256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60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0262-229A-477A-A31E-36CA489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process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FF4FE7-B5DA-43BC-B8A0-3633B33BC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878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62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55CA-93AE-4772-94F3-D3EFB302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systems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11926B-3C4E-4ED8-AB4D-3BE627A5E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72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8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2F05-C9AB-405A-A186-2D87F258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back to Windows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A083-0C3F-45E4-8528-FB31E321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user presses BTN</a:t>
            </a:r>
          </a:p>
          <a:p>
            <a:r>
              <a:rPr lang="en-US" dirty="0"/>
              <a:t>Activates EXIT function</a:t>
            </a:r>
          </a:p>
          <a:p>
            <a:r>
              <a:rPr lang="en-US" dirty="0"/>
              <a:t>EXIT Cmd activates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2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C24E-EC45-4DB0-94EA-F95B4C45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1EF8-D024-47C9-BECA-A6B84836B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5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OS framework</vt:lpstr>
      <vt:lpstr>crash cycles</vt:lpstr>
      <vt:lpstr>Boot process</vt:lpstr>
      <vt:lpstr>Menu systems</vt:lpstr>
      <vt:lpstr>Boot back to Windows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framework</dc:title>
  <dc:creator>RAJESH RAJKUMAR</dc:creator>
  <cp:lastModifiedBy>RAJESH RAJKUMAR</cp:lastModifiedBy>
  <cp:revision>1</cp:revision>
  <dcterms:created xsi:type="dcterms:W3CDTF">2021-09-24T06:02:00Z</dcterms:created>
  <dcterms:modified xsi:type="dcterms:W3CDTF">2021-09-24T06:12:04Z</dcterms:modified>
</cp:coreProperties>
</file>