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74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59" d="100"/>
          <a:sy n="59" d="100"/>
        </p:scale>
        <p:origin x="208" y="-80"/>
      </p:cViewPr>
      <p:guideLst>
        <p:guide orient="horz" pos="4320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44726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204076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7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7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1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1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1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1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1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572" y="1624216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Natural Emissions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Nte</a:t>
            </a:r>
            <a:r>
              <a:rPr lang="en-US" sz="2000" dirty="0">
                <a:solidFill>
                  <a:srgbClr val="FF0000"/>
                </a:solidFill>
              </a:rPr>
              <a:t>, STIM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34" y="2513632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Anthropogenic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E, ER, TEA, AIR, TEAY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486" y="87603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486" y="3872423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30548" y="1779724"/>
            <a:ext cx="376177" cy="369332"/>
            <a:chOff x="4230548" y="1779725"/>
            <a:chExt cx="376177" cy="369332"/>
          </a:xfrm>
        </p:grpSpPr>
        <p:sp>
          <p:nvSpPr>
            <p:cNvPr id="14" name="Oval 13"/>
            <p:cNvSpPr/>
            <p:nvPr/>
          </p:nvSpPr>
          <p:spPr>
            <a:xfrm>
              <a:off x="4259484" y="1869307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0548" y="1779725"/>
              <a:ext cx="37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28868" y="1695627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Concentration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EXC, C, PIC, RE, DEN, CEA, CE, RES, </a:t>
            </a:r>
            <a:r>
              <a:rPr lang="en-US" sz="2000" dirty="0" smtClean="0">
                <a:solidFill>
                  <a:srgbClr val="FF0000"/>
                </a:solidFill>
              </a:rPr>
              <a:t>STAY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8689" y="321446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2586" y="5286905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Sulfate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SFX, SE ,PSE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4114" y="5133944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Sulfate Concentration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FSD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1904950" y="2100587"/>
            <a:ext cx="299494" cy="267070"/>
            <a:chOff x="8267219" y="1304210"/>
            <a:chExt cx="299494" cy="267070"/>
          </a:xfrm>
        </p:grpSpPr>
        <p:sp>
          <p:nvSpPr>
            <p:cNvPr id="29" name="Oval 28"/>
            <p:cNvSpPr/>
            <p:nvPr/>
          </p:nvSpPr>
          <p:spPr>
            <a:xfrm>
              <a:off x="8296154" y="1304210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67219" y="1317364"/>
              <a:ext cx="2994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+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735788" y="1579687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Climate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RT, F, FSLOPE, OVER, FT, EXF, ET, SENS, OCEAN, GRT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223629" y="4037140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Tolerability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TR, TM, TP, ATP, PLAT, ATR, SLOPE, ATL, 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174435" y="5605868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Discontinuity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IDIS, TDIS, WIDIS, PDIS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9931464" y="5788390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Adaptation Costs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CS, CP, CI, CF, AC, AAC, DAC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223628" y="1732400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Sea Level Rise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SLTEMP, ES, EXPFS, SLA, SLTAU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170945" y="667903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GDP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GDP, GRW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482613" y="4069298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Total Impacts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AD, DD, WIT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9879404" y="530739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Damages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W, WF, WDIS, WI, POW, IMP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913757" y="8250809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Preventative Costs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ZC, BAU, EMIT, CB, CL CPF, CH, MAX, APC, DPC</a:t>
            </a:r>
            <a:endParaRPr lang="en-US" sz="2000" dirty="0"/>
          </a:p>
        </p:txBody>
      </p:sp>
      <p:cxnSp>
        <p:nvCxnSpPr>
          <p:cNvPr id="9" name="Elbow Connector 8"/>
          <p:cNvCxnSpPr>
            <a:stCxn id="216" idx="3"/>
            <a:endCxn id="29" idx="2"/>
          </p:cNvCxnSpPr>
          <p:nvPr/>
        </p:nvCxnSpPr>
        <p:spPr>
          <a:xfrm>
            <a:off x="10660485" y="2203702"/>
            <a:ext cx="1273400" cy="97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3"/>
            <a:endCxn id="18" idx="1"/>
          </p:cNvCxnSpPr>
          <p:nvPr/>
        </p:nvCxnSpPr>
        <p:spPr>
          <a:xfrm>
            <a:off x="4606725" y="1964390"/>
            <a:ext cx="422143" cy="239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14" idx="4"/>
          </p:cNvCxnSpPr>
          <p:nvPr/>
        </p:nvCxnSpPr>
        <p:spPr>
          <a:xfrm flipV="1">
            <a:off x="3327721" y="2095013"/>
            <a:ext cx="1050404" cy="10803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3"/>
            <a:endCxn id="14" idx="2"/>
          </p:cNvCxnSpPr>
          <p:nvPr/>
        </p:nvCxnSpPr>
        <p:spPr>
          <a:xfrm>
            <a:off x="3310359" y="1978159"/>
            <a:ext cx="949125" cy="40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23" idx="1"/>
          </p:cNvCxnSpPr>
          <p:nvPr/>
        </p:nvCxnSpPr>
        <p:spPr>
          <a:xfrm>
            <a:off x="3344373" y="5640848"/>
            <a:ext cx="1579741" cy="9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7" idx="0"/>
            <a:endCxn id="30" idx="2"/>
          </p:cNvCxnSpPr>
          <p:nvPr/>
        </p:nvCxnSpPr>
        <p:spPr>
          <a:xfrm rot="5400000" flipH="1" flipV="1">
            <a:off x="9375512" y="2612639"/>
            <a:ext cx="2924167" cy="2434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0" idx="3"/>
            <a:endCxn id="39" idx="1"/>
          </p:cNvCxnSpPr>
          <p:nvPr/>
        </p:nvCxnSpPr>
        <p:spPr>
          <a:xfrm>
            <a:off x="12204444" y="2240699"/>
            <a:ext cx="531344" cy="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9" idx="2"/>
            <a:endCxn id="48" idx="1"/>
          </p:cNvCxnSpPr>
          <p:nvPr/>
        </p:nvCxnSpPr>
        <p:spPr>
          <a:xfrm rot="16200000" flipH="1">
            <a:off x="13422771" y="3362036"/>
            <a:ext cx="3210574" cy="22927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3"/>
            <a:endCxn id="43" idx="1"/>
          </p:cNvCxnSpPr>
          <p:nvPr/>
        </p:nvCxnSpPr>
        <p:spPr>
          <a:xfrm>
            <a:off x="15027575" y="2241407"/>
            <a:ext cx="1196054" cy="2457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9" idx="3"/>
            <a:endCxn id="60" idx="1"/>
          </p:cNvCxnSpPr>
          <p:nvPr/>
        </p:nvCxnSpPr>
        <p:spPr>
          <a:xfrm flipV="1">
            <a:off x="15027575" y="2240232"/>
            <a:ext cx="1196053" cy="1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0" idx="2"/>
            <a:endCxn id="43" idx="0"/>
          </p:cNvCxnSpPr>
          <p:nvPr/>
        </p:nvCxnSpPr>
        <p:spPr>
          <a:xfrm rot="16200000" flipH="1">
            <a:off x="16724984" y="3392600"/>
            <a:ext cx="128907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5" idx="3"/>
            <a:endCxn id="87" idx="1"/>
          </p:cNvCxnSpPr>
          <p:nvPr/>
        </p:nvCxnSpPr>
        <p:spPr>
          <a:xfrm>
            <a:off x="18462732" y="1021846"/>
            <a:ext cx="1416672" cy="16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3" idx="3"/>
            <a:endCxn id="87" idx="1"/>
          </p:cNvCxnSpPr>
          <p:nvPr/>
        </p:nvCxnSpPr>
        <p:spPr>
          <a:xfrm flipV="1">
            <a:off x="18515416" y="1038571"/>
            <a:ext cx="1363988" cy="3660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7" idx="2"/>
            <a:endCxn id="58" idx="0"/>
          </p:cNvCxnSpPr>
          <p:nvPr/>
        </p:nvCxnSpPr>
        <p:spPr>
          <a:xfrm rot="16200000" flipH="1">
            <a:off x="18930334" y="3641366"/>
            <a:ext cx="4241988" cy="52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3" idx="3"/>
            <a:endCxn id="58" idx="2"/>
          </p:cNvCxnSpPr>
          <p:nvPr/>
        </p:nvCxnSpPr>
        <p:spPr>
          <a:xfrm>
            <a:off x="18515416" y="4698860"/>
            <a:ext cx="2561942" cy="2105193"/>
          </a:xfrm>
          <a:prstGeom prst="bentConnector4">
            <a:avLst>
              <a:gd name="adj1" fmla="val 27636"/>
              <a:gd name="adj2" fmla="val 110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2"/>
            <a:endCxn id="70" idx="0"/>
          </p:cNvCxnSpPr>
          <p:nvPr/>
        </p:nvCxnSpPr>
        <p:spPr>
          <a:xfrm rot="16200000" flipH="1">
            <a:off x="20565454" y="2006245"/>
            <a:ext cx="2522896" cy="1603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7" idx="2"/>
            <a:endCxn id="96" idx="1"/>
          </p:cNvCxnSpPr>
          <p:nvPr/>
        </p:nvCxnSpPr>
        <p:spPr>
          <a:xfrm rot="5400000">
            <a:off x="16786465" y="4673695"/>
            <a:ext cx="7366127" cy="1111541"/>
          </a:xfrm>
          <a:prstGeom prst="bentConnector4">
            <a:avLst>
              <a:gd name="adj1" fmla="val 8983"/>
              <a:gd name="adj2" fmla="val 1728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8" idx="3"/>
            <a:endCxn id="70" idx="0"/>
          </p:cNvCxnSpPr>
          <p:nvPr/>
        </p:nvCxnSpPr>
        <p:spPr>
          <a:xfrm flipV="1">
            <a:off x="18466222" y="4069298"/>
            <a:ext cx="4162285" cy="2044402"/>
          </a:xfrm>
          <a:prstGeom prst="bentConnector4">
            <a:avLst>
              <a:gd name="adj1" fmla="val 36235"/>
              <a:gd name="adj2" fmla="val 1111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" idx="3"/>
            <a:endCxn id="96" idx="1"/>
          </p:cNvCxnSpPr>
          <p:nvPr/>
        </p:nvCxnSpPr>
        <p:spPr>
          <a:xfrm>
            <a:off x="3327721" y="3175352"/>
            <a:ext cx="16586036" cy="57371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474599" y="5291824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Sulfate </a:t>
            </a:r>
            <a:r>
              <a:rPr lang="en-US" sz="2000" dirty="0" err="1" smtClean="0"/>
              <a:t>Radiativ</a:t>
            </a:r>
            <a:r>
              <a:rPr lang="en-US" sz="2000" dirty="0" err="1" smtClean="0"/>
              <a:t>e</a:t>
            </a:r>
            <a:r>
              <a:rPr lang="en-US" sz="2000" dirty="0" smtClean="0"/>
              <a:t> forcing</a:t>
            </a:r>
            <a:endParaRPr lang="en-US" sz="2000" dirty="0"/>
          </a:p>
        </p:txBody>
      </p:sp>
      <p:cxnSp>
        <p:nvCxnSpPr>
          <p:cNvPr id="199" name="Elbow Connector 198"/>
          <p:cNvCxnSpPr>
            <a:stCxn id="39" idx="0"/>
            <a:endCxn id="4" idx="0"/>
          </p:cNvCxnSpPr>
          <p:nvPr/>
        </p:nvCxnSpPr>
        <p:spPr>
          <a:xfrm rot="16200000" flipH="1" flipV="1">
            <a:off x="8000809" y="-4256657"/>
            <a:ext cx="44529" cy="11717216"/>
          </a:xfrm>
          <a:prstGeom prst="bentConnector3">
            <a:avLst>
              <a:gd name="adj1" fmla="val -5133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3" idx="3"/>
            <a:endCxn id="197" idx="1"/>
          </p:cNvCxnSpPr>
          <p:nvPr/>
        </p:nvCxnSpPr>
        <p:spPr>
          <a:xfrm>
            <a:off x="7215901" y="5641776"/>
            <a:ext cx="1258698" cy="39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368698" y="1849759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Nonsulfate</a:t>
            </a:r>
            <a:r>
              <a:rPr lang="en-US" sz="2000" dirty="0" smtClean="0"/>
              <a:t> </a:t>
            </a:r>
            <a:r>
              <a:rPr lang="en-US" sz="2000" dirty="0" err="1" smtClean="0"/>
              <a:t>Radiativ</a:t>
            </a:r>
            <a:r>
              <a:rPr lang="en-US" sz="2000" dirty="0" err="1" smtClean="0"/>
              <a:t>e</a:t>
            </a:r>
            <a:r>
              <a:rPr lang="en-US" sz="2000" dirty="0" smtClean="0"/>
              <a:t> forcing</a:t>
            </a:r>
            <a:endParaRPr lang="en-US" sz="2000" dirty="0"/>
          </a:p>
        </p:txBody>
      </p:sp>
      <p:cxnSp>
        <p:nvCxnSpPr>
          <p:cNvPr id="219" name="Elbow Connector 218"/>
          <p:cNvCxnSpPr>
            <a:stCxn id="18" idx="3"/>
            <a:endCxn id="216" idx="1"/>
          </p:cNvCxnSpPr>
          <p:nvPr/>
        </p:nvCxnSpPr>
        <p:spPr>
          <a:xfrm>
            <a:off x="7320655" y="2203459"/>
            <a:ext cx="1048043" cy="2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192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Moore</dc:creator>
  <cp:lastModifiedBy>James Rising</cp:lastModifiedBy>
  <cp:revision>12</cp:revision>
  <dcterms:created xsi:type="dcterms:W3CDTF">2016-06-27T21:34:11Z</dcterms:created>
  <dcterms:modified xsi:type="dcterms:W3CDTF">2016-06-29T00:40:41Z</dcterms:modified>
</cp:coreProperties>
</file>