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37744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4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>
        <p:scale>
          <a:sx n="50" d="100"/>
          <a:sy n="50" d="100"/>
        </p:scale>
        <p:origin x="-2098" y="-123"/>
      </p:cViewPr>
      <p:guideLst>
        <p:guide orient="horz" pos="4320"/>
        <p:guide pos="7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244726"/>
            <a:ext cx="17830800" cy="4775200"/>
          </a:xfrm>
        </p:spPr>
        <p:txBody>
          <a:bodyPr anchor="b"/>
          <a:lstStyle>
            <a:lvl1pPr algn="ctr">
              <a:defRPr sz="11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7204076"/>
            <a:ext cx="17830800" cy="3311524"/>
          </a:xfrm>
        </p:spPr>
        <p:txBody>
          <a:bodyPr/>
          <a:lstStyle>
            <a:lvl1pPr marL="0" indent="0" algn="ctr">
              <a:buNone/>
              <a:defRPr sz="4680"/>
            </a:lvl1pPr>
            <a:lvl2pPr marL="891540" indent="0" algn="ctr">
              <a:buNone/>
              <a:defRPr sz="3900"/>
            </a:lvl2pPr>
            <a:lvl3pPr marL="1783080" indent="0" algn="ctr">
              <a:buNone/>
              <a:defRPr sz="3510"/>
            </a:lvl3pPr>
            <a:lvl4pPr marL="2674620" indent="0" algn="ctr">
              <a:buNone/>
              <a:defRPr sz="3120"/>
            </a:lvl4pPr>
            <a:lvl5pPr marL="3566160" indent="0" algn="ctr">
              <a:buNone/>
              <a:defRPr sz="3120"/>
            </a:lvl5pPr>
            <a:lvl6pPr marL="4457700" indent="0" algn="ctr">
              <a:buNone/>
              <a:defRPr sz="3120"/>
            </a:lvl6pPr>
            <a:lvl7pPr marL="5349240" indent="0" algn="ctr">
              <a:buNone/>
              <a:defRPr sz="3120"/>
            </a:lvl7pPr>
            <a:lvl8pPr marL="6240780" indent="0" algn="ctr">
              <a:buNone/>
              <a:defRPr sz="3120"/>
            </a:lvl8pPr>
            <a:lvl9pPr marL="7132320" indent="0" algn="ctr">
              <a:buNone/>
              <a:defRPr sz="3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ABF-DECE-4223-9985-F705B8EF852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4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ABF-DECE-4223-9985-F705B8EF852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5" y="730250"/>
            <a:ext cx="512635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0" y="730250"/>
            <a:ext cx="15081885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ABF-DECE-4223-9985-F705B8EF852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7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ABF-DECE-4223-9985-F705B8EF852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7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8" y="3419477"/>
            <a:ext cx="20505420" cy="5705474"/>
          </a:xfrm>
        </p:spPr>
        <p:txBody>
          <a:bodyPr anchor="b"/>
          <a:lstStyle>
            <a:lvl1pPr>
              <a:defRPr sz="11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8" y="9178927"/>
            <a:ext cx="20505420" cy="3000374"/>
          </a:xfrm>
        </p:spPr>
        <p:txBody>
          <a:bodyPr/>
          <a:lstStyle>
            <a:lvl1pPr marL="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1pPr>
            <a:lvl2pPr marL="89154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783080" indent="0">
              <a:buNone/>
              <a:defRPr sz="3510">
                <a:solidFill>
                  <a:schemeClr val="tx1">
                    <a:tint val="75000"/>
                  </a:schemeClr>
                </a:solidFill>
              </a:defRPr>
            </a:lvl3pPr>
            <a:lvl4pPr marL="267462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4pPr>
            <a:lvl5pPr marL="356616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5pPr>
            <a:lvl6pPr marL="445770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6pPr>
            <a:lvl7pPr marL="534924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7pPr>
            <a:lvl8pPr marL="624078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8pPr>
            <a:lvl9pPr marL="713232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ABF-DECE-4223-9985-F705B8EF852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7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3651250"/>
            <a:ext cx="1010412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3651250"/>
            <a:ext cx="1010412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ABF-DECE-4223-9985-F705B8EF852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4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730251"/>
            <a:ext cx="2050542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7" y="3362326"/>
            <a:ext cx="10057685" cy="1647824"/>
          </a:xfrm>
        </p:spPr>
        <p:txBody>
          <a:bodyPr anchor="b"/>
          <a:lstStyle>
            <a:lvl1pPr marL="0" indent="0">
              <a:buNone/>
              <a:defRPr sz="4680" b="1"/>
            </a:lvl1pPr>
            <a:lvl2pPr marL="891540" indent="0">
              <a:buNone/>
              <a:defRPr sz="3900" b="1"/>
            </a:lvl2pPr>
            <a:lvl3pPr marL="1783080" indent="0">
              <a:buNone/>
              <a:defRPr sz="3510" b="1"/>
            </a:lvl3pPr>
            <a:lvl4pPr marL="2674620" indent="0">
              <a:buNone/>
              <a:defRPr sz="3120" b="1"/>
            </a:lvl4pPr>
            <a:lvl5pPr marL="3566160" indent="0">
              <a:buNone/>
              <a:defRPr sz="3120" b="1"/>
            </a:lvl5pPr>
            <a:lvl6pPr marL="4457700" indent="0">
              <a:buNone/>
              <a:defRPr sz="3120" b="1"/>
            </a:lvl6pPr>
            <a:lvl7pPr marL="5349240" indent="0">
              <a:buNone/>
              <a:defRPr sz="3120" b="1"/>
            </a:lvl7pPr>
            <a:lvl8pPr marL="6240780" indent="0">
              <a:buNone/>
              <a:defRPr sz="3120" b="1"/>
            </a:lvl8pPr>
            <a:lvl9pPr marL="7132320" indent="0">
              <a:buNone/>
              <a:defRPr sz="3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7" y="5010150"/>
            <a:ext cx="10057685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0" y="3362326"/>
            <a:ext cx="10107217" cy="1647824"/>
          </a:xfrm>
        </p:spPr>
        <p:txBody>
          <a:bodyPr anchor="b"/>
          <a:lstStyle>
            <a:lvl1pPr marL="0" indent="0">
              <a:buNone/>
              <a:defRPr sz="4680" b="1"/>
            </a:lvl1pPr>
            <a:lvl2pPr marL="891540" indent="0">
              <a:buNone/>
              <a:defRPr sz="3900" b="1"/>
            </a:lvl2pPr>
            <a:lvl3pPr marL="1783080" indent="0">
              <a:buNone/>
              <a:defRPr sz="3510" b="1"/>
            </a:lvl3pPr>
            <a:lvl4pPr marL="2674620" indent="0">
              <a:buNone/>
              <a:defRPr sz="3120" b="1"/>
            </a:lvl4pPr>
            <a:lvl5pPr marL="3566160" indent="0">
              <a:buNone/>
              <a:defRPr sz="3120" b="1"/>
            </a:lvl5pPr>
            <a:lvl6pPr marL="4457700" indent="0">
              <a:buNone/>
              <a:defRPr sz="3120" b="1"/>
            </a:lvl6pPr>
            <a:lvl7pPr marL="5349240" indent="0">
              <a:buNone/>
              <a:defRPr sz="3120" b="1"/>
            </a:lvl7pPr>
            <a:lvl8pPr marL="6240780" indent="0">
              <a:buNone/>
              <a:defRPr sz="3120" b="1"/>
            </a:lvl8pPr>
            <a:lvl9pPr marL="7132320" indent="0">
              <a:buNone/>
              <a:defRPr sz="3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0" y="5010150"/>
            <a:ext cx="10107217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ABF-DECE-4223-9985-F705B8EF852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9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ABF-DECE-4223-9985-F705B8EF852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3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ABF-DECE-4223-9985-F705B8EF852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914400"/>
            <a:ext cx="7667862" cy="3200400"/>
          </a:xfrm>
        </p:spPr>
        <p:txBody>
          <a:bodyPr anchor="b"/>
          <a:lstStyle>
            <a:lvl1pPr>
              <a:defRPr sz="6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1974851"/>
            <a:ext cx="12035790" cy="9747250"/>
          </a:xfrm>
        </p:spPr>
        <p:txBody>
          <a:bodyPr/>
          <a:lstStyle>
            <a:lvl1pPr>
              <a:defRPr sz="6240"/>
            </a:lvl1pPr>
            <a:lvl2pPr>
              <a:defRPr sz="5460"/>
            </a:lvl2pPr>
            <a:lvl3pPr>
              <a:defRPr sz="468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4114800"/>
            <a:ext cx="7667862" cy="7623176"/>
          </a:xfrm>
        </p:spPr>
        <p:txBody>
          <a:bodyPr/>
          <a:lstStyle>
            <a:lvl1pPr marL="0" indent="0">
              <a:buNone/>
              <a:defRPr sz="3120"/>
            </a:lvl1pPr>
            <a:lvl2pPr marL="891540" indent="0">
              <a:buNone/>
              <a:defRPr sz="2730"/>
            </a:lvl2pPr>
            <a:lvl3pPr marL="1783080" indent="0">
              <a:buNone/>
              <a:defRPr sz="2340"/>
            </a:lvl3pPr>
            <a:lvl4pPr marL="2674620" indent="0">
              <a:buNone/>
              <a:defRPr sz="1950"/>
            </a:lvl4pPr>
            <a:lvl5pPr marL="3566160" indent="0">
              <a:buNone/>
              <a:defRPr sz="1950"/>
            </a:lvl5pPr>
            <a:lvl6pPr marL="4457700" indent="0">
              <a:buNone/>
              <a:defRPr sz="1950"/>
            </a:lvl6pPr>
            <a:lvl7pPr marL="5349240" indent="0">
              <a:buNone/>
              <a:defRPr sz="1950"/>
            </a:lvl7pPr>
            <a:lvl8pPr marL="6240780" indent="0">
              <a:buNone/>
              <a:defRPr sz="1950"/>
            </a:lvl8pPr>
            <a:lvl9pPr marL="7132320" indent="0">
              <a:buNone/>
              <a:defRPr sz="19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ABF-DECE-4223-9985-F705B8EF852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914400"/>
            <a:ext cx="7667862" cy="3200400"/>
          </a:xfrm>
        </p:spPr>
        <p:txBody>
          <a:bodyPr anchor="b"/>
          <a:lstStyle>
            <a:lvl1pPr>
              <a:defRPr sz="6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1974851"/>
            <a:ext cx="12035790" cy="9747250"/>
          </a:xfrm>
        </p:spPr>
        <p:txBody>
          <a:bodyPr anchor="t"/>
          <a:lstStyle>
            <a:lvl1pPr marL="0" indent="0">
              <a:buNone/>
              <a:defRPr sz="6240"/>
            </a:lvl1pPr>
            <a:lvl2pPr marL="891540" indent="0">
              <a:buNone/>
              <a:defRPr sz="5460"/>
            </a:lvl2pPr>
            <a:lvl3pPr marL="1783080" indent="0">
              <a:buNone/>
              <a:defRPr sz="4680"/>
            </a:lvl3pPr>
            <a:lvl4pPr marL="2674620" indent="0">
              <a:buNone/>
              <a:defRPr sz="3900"/>
            </a:lvl4pPr>
            <a:lvl5pPr marL="3566160" indent="0">
              <a:buNone/>
              <a:defRPr sz="3900"/>
            </a:lvl5pPr>
            <a:lvl6pPr marL="4457700" indent="0">
              <a:buNone/>
              <a:defRPr sz="3900"/>
            </a:lvl6pPr>
            <a:lvl7pPr marL="5349240" indent="0">
              <a:buNone/>
              <a:defRPr sz="3900"/>
            </a:lvl7pPr>
            <a:lvl8pPr marL="6240780" indent="0">
              <a:buNone/>
              <a:defRPr sz="3900"/>
            </a:lvl8pPr>
            <a:lvl9pPr marL="7132320" indent="0">
              <a:buNone/>
              <a:defRPr sz="3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4114800"/>
            <a:ext cx="7667862" cy="7623176"/>
          </a:xfrm>
        </p:spPr>
        <p:txBody>
          <a:bodyPr/>
          <a:lstStyle>
            <a:lvl1pPr marL="0" indent="0">
              <a:buNone/>
              <a:defRPr sz="3120"/>
            </a:lvl1pPr>
            <a:lvl2pPr marL="891540" indent="0">
              <a:buNone/>
              <a:defRPr sz="2730"/>
            </a:lvl2pPr>
            <a:lvl3pPr marL="1783080" indent="0">
              <a:buNone/>
              <a:defRPr sz="2340"/>
            </a:lvl3pPr>
            <a:lvl4pPr marL="2674620" indent="0">
              <a:buNone/>
              <a:defRPr sz="1950"/>
            </a:lvl4pPr>
            <a:lvl5pPr marL="3566160" indent="0">
              <a:buNone/>
              <a:defRPr sz="1950"/>
            </a:lvl5pPr>
            <a:lvl6pPr marL="4457700" indent="0">
              <a:buNone/>
              <a:defRPr sz="1950"/>
            </a:lvl6pPr>
            <a:lvl7pPr marL="5349240" indent="0">
              <a:buNone/>
              <a:defRPr sz="1950"/>
            </a:lvl7pPr>
            <a:lvl8pPr marL="6240780" indent="0">
              <a:buNone/>
              <a:defRPr sz="1950"/>
            </a:lvl8pPr>
            <a:lvl9pPr marL="7132320" indent="0">
              <a:buNone/>
              <a:defRPr sz="19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6ABF-DECE-4223-9985-F705B8EF852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9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730251"/>
            <a:ext cx="2050542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3651250"/>
            <a:ext cx="2050542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12712701"/>
            <a:ext cx="53492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66ABF-DECE-4223-9985-F705B8EF852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12712701"/>
            <a:ext cx="80238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12712701"/>
            <a:ext cx="53492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53180-45DE-40A2-A544-BF33C6B8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1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3080" rtl="0" eaLnBrk="1" latinLnBrk="0" hangingPunct="1">
        <a:lnSpc>
          <a:spcPct val="90000"/>
        </a:lnSpc>
        <a:spcBef>
          <a:spcPct val="0"/>
        </a:spcBef>
        <a:buNone/>
        <a:defRPr sz="8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770" indent="-445770" algn="l" defTabSz="1783080" rtl="0" eaLnBrk="1" latinLnBrk="0" hangingPunct="1">
        <a:lnSpc>
          <a:spcPct val="90000"/>
        </a:lnSpc>
        <a:spcBef>
          <a:spcPts val="1950"/>
        </a:spcBef>
        <a:buFont typeface="Arial" panose="020B0604020202020204" pitchFamily="34" charset="0"/>
        <a:buChar char="•"/>
        <a:defRPr sz="5460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2pPr>
      <a:lvl3pPr marL="222885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312039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401193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90347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79501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68655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57809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2pPr>
      <a:lvl3pPr marL="17830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3pPr>
      <a:lvl4pPr marL="26746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356616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45770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2407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1323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8572" y="1624216"/>
            <a:ext cx="2291787" cy="707886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Natural Emissions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Nte</a:t>
            </a:r>
            <a:r>
              <a:rPr lang="en-US" sz="2000" dirty="0">
                <a:solidFill>
                  <a:srgbClr val="FF0000"/>
                </a:solidFill>
              </a:rPr>
              <a:t>, STIM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5934" y="2513632"/>
            <a:ext cx="2291787" cy="1323439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Anthropogenic Emissions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E, ER, TEA, AIR, TEAY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6486" y="876030"/>
            <a:ext cx="393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 for CO2, CH</a:t>
            </a:r>
            <a:r>
              <a:rPr lang="en-US" baseline="-25000" dirty="0"/>
              <a:t>4,</a:t>
            </a:r>
            <a:r>
              <a:rPr lang="en-US" dirty="0"/>
              <a:t> and N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6486" y="3872423"/>
            <a:ext cx="393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 for CO2, CH</a:t>
            </a:r>
            <a:r>
              <a:rPr lang="en-US" baseline="-25000" dirty="0"/>
              <a:t>4,</a:t>
            </a:r>
            <a:r>
              <a:rPr lang="en-US" dirty="0"/>
              <a:t> and N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230548" y="1779724"/>
            <a:ext cx="376177" cy="369332"/>
            <a:chOff x="4230548" y="1779725"/>
            <a:chExt cx="376177" cy="369332"/>
          </a:xfrm>
        </p:grpSpPr>
        <p:sp>
          <p:nvSpPr>
            <p:cNvPr id="14" name="Oval 13"/>
            <p:cNvSpPr/>
            <p:nvPr/>
          </p:nvSpPr>
          <p:spPr>
            <a:xfrm>
              <a:off x="4259484" y="1869307"/>
              <a:ext cx="237281" cy="2257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30548" y="1779725"/>
              <a:ext cx="376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028868" y="1695627"/>
            <a:ext cx="2291787" cy="1015663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Concentration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EXC, C, PIC, RE, DEN, CEA, CE, RES, </a:t>
            </a:r>
            <a:r>
              <a:rPr lang="en-US" sz="2000" dirty="0" smtClean="0">
                <a:solidFill>
                  <a:srgbClr val="FF0000"/>
                </a:solidFill>
              </a:rPr>
              <a:t>STAY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88689" y="3214460"/>
            <a:ext cx="393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 for CO2, CH</a:t>
            </a:r>
            <a:r>
              <a:rPr lang="en-US" baseline="-25000" dirty="0"/>
              <a:t>4,</a:t>
            </a:r>
            <a:r>
              <a:rPr lang="en-US" dirty="0"/>
              <a:t> and N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52586" y="5459095"/>
            <a:ext cx="2291787" cy="707886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Sulfate Emissions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SFX, SE ,</a:t>
            </a:r>
            <a:r>
              <a:rPr lang="en-US" sz="2000" dirty="0" smtClean="0">
                <a:solidFill>
                  <a:srgbClr val="FF0000"/>
                </a:solidFill>
              </a:rPr>
              <a:t>PSE, NF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1904950" y="2100587"/>
            <a:ext cx="299494" cy="267070"/>
            <a:chOff x="8267219" y="1304210"/>
            <a:chExt cx="299494" cy="267070"/>
          </a:xfrm>
        </p:grpSpPr>
        <p:sp>
          <p:nvSpPr>
            <p:cNvPr id="29" name="Oval 28"/>
            <p:cNvSpPr/>
            <p:nvPr/>
          </p:nvSpPr>
          <p:spPr>
            <a:xfrm>
              <a:off x="8296154" y="1304210"/>
              <a:ext cx="237281" cy="22570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67219" y="1317364"/>
              <a:ext cx="29949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dirty="0"/>
                <a:t>+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2735788" y="1579687"/>
            <a:ext cx="2291787" cy="1015663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Climate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FT</a:t>
            </a:r>
            <a:r>
              <a:rPr lang="en-US" sz="2000" dirty="0" smtClean="0">
                <a:solidFill>
                  <a:srgbClr val="FF0000"/>
                </a:solidFill>
              </a:rPr>
              <a:t>, RT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EXF</a:t>
            </a:r>
            <a:r>
              <a:rPr lang="en-US" sz="2000" dirty="0">
                <a:solidFill>
                  <a:srgbClr val="FF0000"/>
                </a:solidFill>
              </a:rPr>
              <a:t>, ET, SENS, OCEAN, GRT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223629" y="4037140"/>
            <a:ext cx="2291787" cy="13234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Tolerability NL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TR, TM, TP, ATP, PLAT, ATR, SLOPE, ATL, I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174435" y="5605868"/>
            <a:ext cx="2291787" cy="1015663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Discontinuity CS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IDIS, TDIS, WIDIS, PDIS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19888414" y="5788390"/>
            <a:ext cx="2291787" cy="1015663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Adaptation </a:t>
            </a:r>
            <a:r>
              <a:rPr lang="en-US" sz="2000" dirty="0" smtClean="0"/>
              <a:t>Costs JR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CS, CP, CI, CF, AC, AAC, DAC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223628" y="1732400"/>
            <a:ext cx="2291787" cy="1015663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Sea Level Rise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SLTEMP, ES, EXPFS, SLA, SLTAU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6170945" y="667903"/>
            <a:ext cx="2291787" cy="70788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GDP VV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GDP, GRW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1331938" y="4069298"/>
            <a:ext cx="2291787" cy="70788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Total Impacts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AD, DD, WIT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9879404" y="530739"/>
            <a:ext cx="2291787" cy="1015663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Damages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W, WF, WDIS, WI, POW, IMP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9913757" y="8250809"/>
            <a:ext cx="2564075" cy="13234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Preventative </a:t>
            </a:r>
            <a:r>
              <a:rPr lang="en-US" sz="2000" dirty="0" smtClean="0"/>
              <a:t>Costs FM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ZC, BAU, EMIT, CB, CL CPF, CH, MAX, APC, DPC</a:t>
            </a:r>
            <a:endParaRPr lang="en-US" sz="2000" dirty="0"/>
          </a:p>
        </p:txBody>
      </p:sp>
      <p:cxnSp>
        <p:nvCxnSpPr>
          <p:cNvPr id="9" name="Elbow Connector 8"/>
          <p:cNvCxnSpPr>
            <a:stCxn id="216" idx="3"/>
            <a:endCxn id="29" idx="2"/>
          </p:cNvCxnSpPr>
          <p:nvPr/>
        </p:nvCxnSpPr>
        <p:spPr>
          <a:xfrm flipV="1">
            <a:off x="10660485" y="2213441"/>
            <a:ext cx="1273400" cy="1441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5" idx="3"/>
            <a:endCxn id="18" idx="1"/>
          </p:cNvCxnSpPr>
          <p:nvPr/>
        </p:nvCxnSpPr>
        <p:spPr>
          <a:xfrm>
            <a:off x="4606725" y="1964390"/>
            <a:ext cx="422143" cy="2390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14" idx="4"/>
          </p:cNvCxnSpPr>
          <p:nvPr/>
        </p:nvCxnSpPr>
        <p:spPr>
          <a:xfrm flipV="1">
            <a:off x="3327721" y="2095013"/>
            <a:ext cx="1050404" cy="108033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" idx="3"/>
            <a:endCxn id="14" idx="2"/>
          </p:cNvCxnSpPr>
          <p:nvPr/>
        </p:nvCxnSpPr>
        <p:spPr>
          <a:xfrm>
            <a:off x="3310359" y="1978159"/>
            <a:ext cx="949125" cy="40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0" idx="3"/>
            <a:endCxn id="197" idx="1"/>
          </p:cNvCxnSpPr>
          <p:nvPr/>
        </p:nvCxnSpPr>
        <p:spPr>
          <a:xfrm flipV="1">
            <a:off x="3344373" y="5799656"/>
            <a:ext cx="5130226" cy="1338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97" idx="0"/>
            <a:endCxn id="30" idx="2"/>
          </p:cNvCxnSpPr>
          <p:nvPr/>
        </p:nvCxnSpPr>
        <p:spPr>
          <a:xfrm rot="5400000" flipH="1" flipV="1">
            <a:off x="9375512" y="2612639"/>
            <a:ext cx="2924167" cy="24342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0" idx="3"/>
            <a:endCxn id="39" idx="1"/>
          </p:cNvCxnSpPr>
          <p:nvPr/>
        </p:nvCxnSpPr>
        <p:spPr>
          <a:xfrm flipV="1">
            <a:off x="12204444" y="2087519"/>
            <a:ext cx="531344" cy="1531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9" idx="2"/>
            <a:endCxn id="48" idx="1"/>
          </p:cNvCxnSpPr>
          <p:nvPr/>
        </p:nvCxnSpPr>
        <p:spPr>
          <a:xfrm rot="16200000" flipH="1">
            <a:off x="13268883" y="3208148"/>
            <a:ext cx="3518350" cy="229275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39" idx="3"/>
            <a:endCxn id="43" idx="1"/>
          </p:cNvCxnSpPr>
          <p:nvPr/>
        </p:nvCxnSpPr>
        <p:spPr>
          <a:xfrm>
            <a:off x="15027575" y="2087519"/>
            <a:ext cx="1196054" cy="261134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39" idx="3"/>
            <a:endCxn id="60" idx="1"/>
          </p:cNvCxnSpPr>
          <p:nvPr/>
        </p:nvCxnSpPr>
        <p:spPr>
          <a:xfrm>
            <a:off x="15027575" y="2087519"/>
            <a:ext cx="1196053" cy="1527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60" idx="2"/>
            <a:endCxn id="43" idx="0"/>
          </p:cNvCxnSpPr>
          <p:nvPr/>
        </p:nvCxnSpPr>
        <p:spPr>
          <a:xfrm rot="16200000" flipH="1">
            <a:off x="16724984" y="3392600"/>
            <a:ext cx="1289077" cy="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65" idx="3"/>
            <a:endCxn id="87" idx="1"/>
          </p:cNvCxnSpPr>
          <p:nvPr/>
        </p:nvCxnSpPr>
        <p:spPr>
          <a:xfrm>
            <a:off x="18462732" y="1021846"/>
            <a:ext cx="1416672" cy="167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43" idx="3"/>
            <a:endCxn id="87" idx="1"/>
          </p:cNvCxnSpPr>
          <p:nvPr/>
        </p:nvCxnSpPr>
        <p:spPr>
          <a:xfrm flipV="1">
            <a:off x="18515416" y="1038571"/>
            <a:ext cx="1363988" cy="36602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87" idx="2"/>
            <a:endCxn id="58" idx="0"/>
          </p:cNvCxnSpPr>
          <p:nvPr/>
        </p:nvCxnSpPr>
        <p:spPr>
          <a:xfrm rot="16200000" flipH="1">
            <a:off x="18908809" y="3662891"/>
            <a:ext cx="4241988" cy="90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43" idx="3"/>
            <a:endCxn id="58" idx="2"/>
          </p:cNvCxnSpPr>
          <p:nvPr/>
        </p:nvCxnSpPr>
        <p:spPr>
          <a:xfrm>
            <a:off x="18515416" y="4698860"/>
            <a:ext cx="2518892" cy="2105193"/>
          </a:xfrm>
          <a:prstGeom prst="bentConnector4">
            <a:avLst>
              <a:gd name="adj1" fmla="val 27254"/>
              <a:gd name="adj2" fmla="val 11085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87" idx="2"/>
            <a:endCxn id="70" idx="0"/>
          </p:cNvCxnSpPr>
          <p:nvPr/>
        </p:nvCxnSpPr>
        <p:spPr>
          <a:xfrm rot="16200000" flipH="1">
            <a:off x="20490117" y="2081583"/>
            <a:ext cx="2522896" cy="14525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87" idx="2"/>
            <a:endCxn id="96" idx="1"/>
          </p:cNvCxnSpPr>
          <p:nvPr/>
        </p:nvCxnSpPr>
        <p:spPr>
          <a:xfrm rot="5400000">
            <a:off x="16786465" y="4673695"/>
            <a:ext cx="7366127" cy="1111541"/>
          </a:xfrm>
          <a:prstGeom prst="bentConnector4">
            <a:avLst>
              <a:gd name="adj1" fmla="val 45508"/>
              <a:gd name="adj2" fmla="val 1205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48" idx="3"/>
            <a:endCxn id="70" idx="0"/>
          </p:cNvCxnSpPr>
          <p:nvPr/>
        </p:nvCxnSpPr>
        <p:spPr>
          <a:xfrm flipV="1">
            <a:off x="18466222" y="4069298"/>
            <a:ext cx="4011610" cy="2044402"/>
          </a:xfrm>
          <a:prstGeom prst="bentConnector4">
            <a:avLst>
              <a:gd name="adj1" fmla="val 30352"/>
              <a:gd name="adj2" fmla="val 1111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5" idx="3"/>
            <a:endCxn id="96" idx="1"/>
          </p:cNvCxnSpPr>
          <p:nvPr/>
        </p:nvCxnSpPr>
        <p:spPr>
          <a:xfrm>
            <a:off x="3327721" y="3175352"/>
            <a:ext cx="16586036" cy="57371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8474599" y="5291824"/>
            <a:ext cx="2291787" cy="1015663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Sulfate </a:t>
            </a:r>
            <a:r>
              <a:rPr lang="en-US" sz="2000" dirty="0" err="1" smtClean="0"/>
              <a:t>Radiative</a:t>
            </a:r>
            <a:r>
              <a:rPr lang="en-US" sz="2000" dirty="0" smtClean="0"/>
              <a:t> forcing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FS, D, IND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99" name="Elbow Connector 198"/>
          <p:cNvCxnSpPr>
            <a:stCxn id="39" idx="0"/>
            <a:endCxn id="4" idx="0"/>
          </p:cNvCxnSpPr>
          <p:nvPr/>
        </p:nvCxnSpPr>
        <p:spPr>
          <a:xfrm rot="16200000" flipH="1" flipV="1">
            <a:off x="8000809" y="-4256657"/>
            <a:ext cx="44529" cy="11717216"/>
          </a:xfrm>
          <a:prstGeom prst="bentConnector3">
            <a:avLst>
              <a:gd name="adj1" fmla="val -51337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8368698" y="1849759"/>
            <a:ext cx="2291787" cy="1015663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Nonsulfate</a:t>
            </a:r>
            <a:r>
              <a:rPr lang="en-US" sz="2000" dirty="0" smtClean="0"/>
              <a:t> </a:t>
            </a:r>
            <a:r>
              <a:rPr lang="en-US" sz="2000" dirty="0" err="1" smtClean="0"/>
              <a:t>Radiative</a:t>
            </a:r>
            <a:r>
              <a:rPr lang="en-US" sz="2000" dirty="0" smtClean="0"/>
              <a:t> forcing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F, FSLOPE, OVER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19" name="Elbow Connector 218"/>
          <p:cNvCxnSpPr>
            <a:stCxn id="18" idx="3"/>
            <a:endCxn id="216" idx="1"/>
          </p:cNvCxnSpPr>
          <p:nvPr/>
        </p:nvCxnSpPr>
        <p:spPr>
          <a:xfrm>
            <a:off x="7320655" y="2203459"/>
            <a:ext cx="1048043" cy="1541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32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200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 Moore</dc:creator>
  <cp:lastModifiedBy>David Anthoff</cp:lastModifiedBy>
  <cp:revision>17</cp:revision>
  <dcterms:created xsi:type="dcterms:W3CDTF">2016-06-27T21:34:11Z</dcterms:created>
  <dcterms:modified xsi:type="dcterms:W3CDTF">2016-09-19T23:39:07Z</dcterms:modified>
</cp:coreProperties>
</file>