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6EBD"/>
    <a:srgbClr val="C63530"/>
    <a:srgbClr val="BF9000"/>
    <a:srgbClr val="A349A4"/>
    <a:srgbClr val="FFCA18"/>
    <a:srgbClr val="556DBC"/>
    <a:srgbClr val="8AC93F"/>
    <a:srgbClr val="5970BD"/>
    <a:srgbClr val="657BC2"/>
    <a:srgbClr val="C63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5E48FE-3C06-405C-82E5-6AD3C1B2BD70}" v="35" dt="2023-12-17T17:20:36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Kruse" userId="89a7705bfabf03e6" providerId="LiveId" clId="{C75E48FE-3C06-405C-82E5-6AD3C1B2BD70}"/>
    <pc:docChg chg="undo custSel addSld modSld">
      <pc:chgData name="Frank Kruse" userId="89a7705bfabf03e6" providerId="LiveId" clId="{C75E48FE-3C06-405C-82E5-6AD3C1B2BD70}" dt="2023-12-17T17:20:36.362" v="2131"/>
      <pc:docMkLst>
        <pc:docMk/>
      </pc:docMkLst>
      <pc:sldChg chg="addSp delSp modSp mod">
        <pc:chgData name="Frank Kruse" userId="89a7705bfabf03e6" providerId="LiveId" clId="{C75E48FE-3C06-405C-82E5-6AD3C1B2BD70}" dt="2023-12-16T15:16:41.344" v="203" actId="114"/>
        <pc:sldMkLst>
          <pc:docMk/>
          <pc:sldMk cId="487821161" sldId="257"/>
        </pc:sldMkLst>
        <pc:spChg chg="mod">
          <ac:chgData name="Frank Kruse" userId="89a7705bfabf03e6" providerId="LiveId" clId="{C75E48FE-3C06-405C-82E5-6AD3C1B2BD70}" dt="2023-12-16T15:16:41.344" v="203" actId="114"/>
          <ac:spMkLst>
            <pc:docMk/>
            <pc:sldMk cId="487821161" sldId="257"/>
            <ac:spMk id="23" creationId="{F4DB1B65-32F2-A1C1-09FA-AD906639D5FB}"/>
          </ac:spMkLst>
        </pc:spChg>
        <pc:spChg chg="add mod">
          <ac:chgData name="Frank Kruse" userId="89a7705bfabf03e6" providerId="LiveId" clId="{C75E48FE-3C06-405C-82E5-6AD3C1B2BD70}" dt="2023-12-16T15:05:50.760" v="94" actId="1076"/>
          <ac:spMkLst>
            <pc:docMk/>
            <pc:sldMk cId="487821161" sldId="257"/>
            <ac:spMk id="27" creationId="{1C935BFD-FCF4-46F5-2E30-F7681A120DAE}"/>
          </ac:spMkLst>
        </pc:spChg>
        <pc:spChg chg="add mod">
          <ac:chgData name="Frank Kruse" userId="89a7705bfabf03e6" providerId="LiveId" clId="{C75E48FE-3C06-405C-82E5-6AD3C1B2BD70}" dt="2023-12-16T15:14:36.879" v="179" actId="404"/>
          <ac:spMkLst>
            <pc:docMk/>
            <pc:sldMk cId="487821161" sldId="257"/>
            <ac:spMk id="32" creationId="{C0FE16BE-38D5-1A4A-3079-89C78EAF1194}"/>
          </ac:spMkLst>
        </pc:spChg>
        <pc:spChg chg="add mod">
          <ac:chgData name="Frank Kruse" userId="89a7705bfabf03e6" providerId="LiveId" clId="{C75E48FE-3C06-405C-82E5-6AD3C1B2BD70}" dt="2023-12-16T15:16:36.895" v="202" actId="113"/>
          <ac:spMkLst>
            <pc:docMk/>
            <pc:sldMk cId="487821161" sldId="257"/>
            <ac:spMk id="33" creationId="{81A137D6-3AA9-559C-D431-EA47498AD7A8}"/>
          </ac:spMkLst>
        </pc:spChg>
        <pc:spChg chg="add mod">
          <ac:chgData name="Frank Kruse" userId="89a7705bfabf03e6" providerId="LiveId" clId="{C75E48FE-3C06-405C-82E5-6AD3C1B2BD70}" dt="2023-12-16T15:05:01.498" v="82" actId="1076"/>
          <ac:spMkLst>
            <pc:docMk/>
            <pc:sldMk cId="487821161" sldId="257"/>
            <ac:spMk id="41" creationId="{F77B695E-C08A-FA68-E3F7-998E4B83C7D0}"/>
          </ac:spMkLst>
        </pc:spChg>
        <pc:spChg chg="add mod">
          <ac:chgData name="Frank Kruse" userId="89a7705bfabf03e6" providerId="LiveId" clId="{C75E48FE-3C06-405C-82E5-6AD3C1B2BD70}" dt="2023-12-16T15:05:12.741" v="85" actId="1076"/>
          <ac:spMkLst>
            <pc:docMk/>
            <pc:sldMk cId="487821161" sldId="257"/>
            <ac:spMk id="42" creationId="{EF055B5F-F5E3-6AAF-837D-A9E647472BB0}"/>
          </ac:spMkLst>
        </pc:spChg>
        <pc:spChg chg="add mod">
          <ac:chgData name="Frank Kruse" userId="89a7705bfabf03e6" providerId="LiveId" clId="{C75E48FE-3C06-405C-82E5-6AD3C1B2BD70}" dt="2023-12-16T15:05:41.245" v="92" actId="1076"/>
          <ac:spMkLst>
            <pc:docMk/>
            <pc:sldMk cId="487821161" sldId="257"/>
            <ac:spMk id="43" creationId="{F40618F0-7AA7-8250-6D4F-569337B2E7C5}"/>
          </ac:spMkLst>
        </pc:spChg>
        <pc:spChg chg="add mod">
          <ac:chgData name="Frank Kruse" userId="89a7705bfabf03e6" providerId="LiveId" clId="{C75E48FE-3C06-405C-82E5-6AD3C1B2BD70}" dt="2023-12-16T15:05:28.362" v="90" actId="1076"/>
          <ac:spMkLst>
            <pc:docMk/>
            <pc:sldMk cId="487821161" sldId="257"/>
            <ac:spMk id="44" creationId="{E7F88579-A366-C447-11FE-C0BF6FB98B16}"/>
          </ac:spMkLst>
        </pc:spChg>
        <pc:picChg chg="mod">
          <ac:chgData name="Frank Kruse" userId="89a7705bfabf03e6" providerId="LiveId" clId="{C75E48FE-3C06-405C-82E5-6AD3C1B2BD70}" dt="2023-12-16T15:05:16.172" v="87" actId="1076"/>
          <ac:picMkLst>
            <pc:docMk/>
            <pc:sldMk cId="487821161" sldId="257"/>
            <ac:picMk id="5" creationId="{A06A4CD2-A3F7-CDA3-AFD4-9548E7ECD666}"/>
          </ac:picMkLst>
        </pc:picChg>
        <pc:picChg chg="add mod">
          <ac:chgData name="Frank Kruse" userId="89a7705bfabf03e6" providerId="LiveId" clId="{C75E48FE-3C06-405C-82E5-6AD3C1B2BD70}" dt="2023-12-16T15:05:05.789" v="83" actId="1076"/>
          <ac:picMkLst>
            <pc:docMk/>
            <pc:sldMk cId="487821161" sldId="257"/>
            <ac:picMk id="14" creationId="{CE2A0E6A-9110-4F5C-F07D-EE8C4227854A}"/>
          </ac:picMkLst>
        </pc:picChg>
        <pc:picChg chg="add mod">
          <ac:chgData name="Frank Kruse" userId="89a7705bfabf03e6" providerId="LiveId" clId="{C75E48FE-3C06-405C-82E5-6AD3C1B2BD70}" dt="2023-12-16T15:05:24.603" v="89" actId="1076"/>
          <ac:picMkLst>
            <pc:docMk/>
            <pc:sldMk cId="487821161" sldId="257"/>
            <ac:picMk id="19" creationId="{F87FFC78-72E5-FEE4-4F1D-C804EBB0F8AA}"/>
          </ac:picMkLst>
        </pc:picChg>
        <pc:picChg chg="add mod">
          <ac:chgData name="Frank Kruse" userId="89a7705bfabf03e6" providerId="LiveId" clId="{C75E48FE-3C06-405C-82E5-6AD3C1B2BD70}" dt="2023-12-16T15:05:32.552" v="91" actId="1076"/>
          <ac:picMkLst>
            <pc:docMk/>
            <pc:sldMk cId="487821161" sldId="257"/>
            <ac:picMk id="24" creationId="{54295AB1-1974-38EF-4E22-E33E470D94A9}"/>
          </ac:picMkLst>
        </pc:picChg>
        <pc:picChg chg="add mod">
          <ac:chgData name="Frank Kruse" userId="89a7705bfabf03e6" providerId="LiveId" clId="{C75E48FE-3C06-405C-82E5-6AD3C1B2BD70}" dt="2023-12-16T15:05:08.995" v="84" actId="1076"/>
          <ac:picMkLst>
            <pc:docMk/>
            <pc:sldMk cId="487821161" sldId="257"/>
            <ac:picMk id="26" creationId="{5297075C-092D-B4AD-C96F-4482D521BAE0}"/>
          </ac:picMkLst>
        </pc:picChg>
        <pc:picChg chg="add mod">
          <ac:chgData name="Frank Kruse" userId="89a7705bfabf03e6" providerId="LiveId" clId="{C75E48FE-3C06-405C-82E5-6AD3C1B2BD70}" dt="2023-12-16T15:11:19.764" v="165" actId="1076"/>
          <ac:picMkLst>
            <pc:docMk/>
            <pc:sldMk cId="487821161" sldId="257"/>
            <ac:picMk id="34" creationId="{48FAA0D2-2C0C-D48A-F061-B6F00314E3CB}"/>
          </ac:picMkLst>
        </pc:picChg>
        <pc:picChg chg="add mod ord modCrop">
          <ac:chgData name="Frank Kruse" userId="89a7705bfabf03e6" providerId="LiveId" clId="{C75E48FE-3C06-405C-82E5-6AD3C1B2BD70}" dt="2023-12-16T15:13:59.287" v="178" actId="166"/>
          <ac:picMkLst>
            <pc:docMk/>
            <pc:sldMk cId="487821161" sldId="257"/>
            <ac:picMk id="36" creationId="{1C72DC57-84D1-CD12-3FC9-807896818786}"/>
          </ac:picMkLst>
        </pc:picChg>
        <pc:picChg chg="add mod">
          <ac:chgData name="Frank Kruse" userId="89a7705bfabf03e6" providerId="LiveId" clId="{C75E48FE-3C06-405C-82E5-6AD3C1B2BD70}" dt="2023-12-16T15:05:46.625" v="93" actId="1076"/>
          <ac:picMkLst>
            <pc:docMk/>
            <pc:sldMk cId="487821161" sldId="257"/>
            <ac:picMk id="46" creationId="{99A5B906-A52C-102A-D574-D7C9F5CEA017}"/>
          </ac:picMkLst>
        </pc:picChg>
        <pc:picChg chg="add del mod">
          <ac:chgData name="Frank Kruse" userId="89a7705bfabf03e6" providerId="LiveId" clId="{C75E48FE-3C06-405C-82E5-6AD3C1B2BD70}" dt="2023-12-16T14:59:09.481" v="42" actId="478"/>
          <ac:picMkLst>
            <pc:docMk/>
            <pc:sldMk cId="487821161" sldId="257"/>
            <ac:picMk id="48" creationId="{CFCE4301-5DEE-FE72-B1E7-B00D55082012}"/>
          </ac:picMkLst>
        </pc:picChg>
        <pc:picChg chg="add del mod modCrop">
          <ac:chgData name="Frank Kruse" userId="89a7705bfabf03e6" providerId="LiveId" clId="{C75E48FE-3C06-405C-82E5-6AD3C1B2BD70}" dt="2023-12-16T14:59:07.355" v="41" actId="478"/>
          <ac:picMkLst>
            <pc:docMk/>
            <pc:sldMk cId="487821161" sldId="257"/>
            <ac:picMk id="49" creationId="{5FBD95BD-C34E-88A5-0628-C50EA23D13D7}"/>
          </ac:picMkLst>
        </pc:picChg>
        <pc:cxnChg chg="add mod">
          <ac:chgData name="Frank Kruse" userId="89a7705bfabf03e6" providerId="LiveId" clId="{C75E48FE-3C06-405C-82E5-6AD3C1B2BD70}" dt="2023-12-16T15:07:13.230" v="109" actId="1076"/>
          <ac:cxnSpMkLst>
            <pc:docMk/>
            <pc:sldMk cId="487821161" sldId="257"/>
            <ac:cxnSpMk id="2" creationId="{58C1783B-1F3A-DEEA-E7C6-0C77FE9435FB}"/>
          </ac:cxnSpMkLst>
        </pc:cxnChg>
        <pc:cxnChg chg="mod">
          <ac:chgData name="Frank Kruse" userId="89a7705bfabf03e6" providerId="LiveId" clId="{C75E48FE-3C06-405C-82E5-6AD3C1B2BD70}" dt="2023-12-16T15:06:53.630" v="104" actId="1076"/>
          <ac:cxnSpMkLst>
            <pc:docMk/>
            <pc:sldMk cId="487821161" sldId="257"/>
            <ac:cxnSpMk id="17" creationId="{3148C1DB-A452-083A-0418-10F62131D179}"/>
          </ac:cxnSpMkLst>
        </pc:cxnChg>
        <pc:cxnChg chg="add mod">
          <ac:chgData name="Frank Kruse" userId="89a7705bfabf03e6" providerId="LiveId" clId="{C75E48FE-3C06-405C-82E5-6AD3C1B2BD70}" dt="2023-12-16T15:07:07.449" v="108" actId="1076"/>
          <ac:cxnSpMkLst>
            <pc:docMk/>
            <pc:sldMk cId="487821161" sldId="257"/>
            <ac:cxnSpMk id="28" creationId="{B8711EA5-225B-B845-112D-DAA8269D0D11}"/>
          </ac:cxnSpMkLst>
        </pc:cxnChg>
        <pc:cxnChg chg="add mod">
          <ac:chgData name="Frank Kruse" userId="89a7705bfabf03e6" providerId="LiveId" clId="{C75E48FE-3C06-405C-82E5-6AD3C1B2BD70}" dt="2023-12-16T15:07:04.541" v="107" actId="1076"/>
          <ac:cxnSpMkLst>
            <pc:docMk/>
            <pc:sldMk cId="487821161" sldId="257"/>
            <ac:cxnSpMk id="29" creationId="{7C830BC3-C6A5-626D-04FF-850F75F26B75}"/>
          </ac:cxnSpMkLst>
        </pc:cxnChg>
        <pc:cxnChg chg="add mod">
          <ac:chgData name="Frank Kruse" userId="89a7705bfabf03e6" providerId="LiveId" clId="{C75E48FE-3C06-405C-82E5-6AD3C1B2BD70}" dt="2023-12-16T15:07:02.233" v="106" actId="1076"/>
          <ac:cxnSpMkLst>
            <pc:docMk/>
            <pc:sldMk cId="487821161" sldId="257"/>
            <ac:cxnSpMk id="30" creationId="{10C4F9FC-D195-7D9E-71DA-BAD3A001E0AC}"/>
          </ac:cxnSpMkLst>
        </pc:cxnChg>
        <pc:cxnChg chg="add mod">
          <ac:chgData name="Frank Kruse" userId="89a7705bfabf03e6" providerId="LiveId" clId="{C75E48FE-3C06-405C-82E5-6AD3C1B2BD70}" dt="2023-12-16T15:06:59.421" v="105" actId="1076"/>
          <ac:cxnSpMkLst>
            <pc:docMk/>
            <pc:sldMk cId="487821161" sldId="257"/>
            <ac:cxnSpMk id="31" creationId="{19767D99-5F0E-3918-D26E-AEC931EDDED4}"/>
          </ac:cxnSpMkLst>
        </pc:cxnChg>
      </pc:sldChg>
      <pc:sldChg chg="addSp delSp modSp add mod">
        <pc:chgData name="Frank Kruse" userId="89a7705bfabf03e6" providerId="LiveId" clId="{C75E48FE-3C06-405C-82E5-6AD3C1B2BD70}" dt="2023-12-16T21:34:34.011" v="1804" actId="113"/>
        <pc:sldMkLst>
          <pc:docMk/>
          <pc:sldMk cId="1536274387" sldId="258"/>
        </pc:sldMkLst>
        <pc:spChg chg="add mod">
          <ac:chgData name="Frank Kruse" userId="89a7705bfabf03e6" providerId="LiveId" clId="{C75E48FE-3C06-405C-82E5-6AD3C1B2BD70}" dt="2023-12-16T21:25:42.633" v="1803" actId="164"/>
          <ac:spMkLst>
            <pc:docMk/>
            <pc:sldMk cId="1536274387" sldId="258"/>
            <ac:spMk id="3" creationId="{7B9F2679-AB03-03A4-FA66-F39CEDD2973F}"/>
          </ac:spMkLst>
        </pc:spChg>
        <pc:spChg chg="mod">
          <ac:chgData name="Frank Kruse" userId="89a7705bfabf03e6" providerId="LiveId" clId="{C75E48FE-3C06-405C-82E5-6AD3C1B2BD70}" dt="2023-12-16T21:25:42.633" v="1803" actId="164"/>
          <ac:spMkLst>
            <pc:docMk/>
            <pc:sldMk cId="1536274387" sldId="258"/>
            <ac:spMk id="23" creationId="{F4DB1B65-32F2-A1C1-09FA-AD906639D5FB}"/>
          </ac:spMkLst>
        </pc:spChg>
        <pc:spChg chg="mod">
          <ac:chgData name="Frank Kruse" userId="89a7705bfabf03e6" providerId="LiveId" clId="{C75E48FE-3C06-405C-82E5-6AD3C1B2BD70}" dt="2023-12-16T15:25:06.122" v="263" actId="404"/>
          <ac:spMkLst>
            <pc:docMk/>
            <pc:sldMk cId="1536274387" sldId="258"/>
            <ac:spMk id="27" creationId="{1C935BFD-FCF4-46F5-2E30-F7681A120DAE}"/>
          </ac:spMkLst>
        </pc:spChg>
        <pc:spChg chg="mod">
          <ac:chgData name="Frank Kruse" userId="89a7705bfabf03e6" providerId="LiveId" clId="{C75E48FE-3C06-405C-82E5-6AD3C1B2BD70}" dt="2023-12-16T21:34:34.011" v="1804" actId="113"/>
          <ac:spMkLst>
            <pc:docMk/>
            <pc:sldMk cId="1536274387" sldId="258"/>
            <ac:spMk id="32" creationId="{C0FE16BE-38D5-1A4A-3079-89C78EAF1194}"/>
          </ac:spMkLst>
        </pc:spChg>
        <pc:spChg chg="mod">
          <ac:chgData name="Frank Kruse" userId="89a7705bfabf03e6" providerId="LiveId" clId="{C75E48FE-3C06-405C-82E5-6AD3C1B2BD70}" dt="2023-12-16T21:25:42.633" v="1803" actId="164"/>
          <ac:spMkLst>
            <pc:docMk/>
            <pc:sldMk cId="1536274387" sldId="258"/>
            <ac:spMk id="33" creationId="{81A137D6-3AA9-559C-D431-EA47498AD7A8}"/>
          </ac:spMkLst>
        </pc:spChg>
        <pc:spChg chg="mod">
          <ac:chgData name="Frank Kruse" userId="89a7705bfabf03e6" providerId="LiveId" clId="{C75E48FE-3C06-405C-82E5-6AD3C1B2BD70}" dt="2023-12-16T15:25:01.441" v="262" actId="404"/>
          <ac:spMkLst>
            <pc:docMk/>
            <pc:sldMk cId="1536274387" sldId="258"/>
            <ac:spMk id="41" creationId="{F77B695E-C08A-FA68-E3F7-998E4B83C7D0}"/>
          </ac:spMkLst>
        </pc:spChg>
        <pc:spChg chg="mod">
          <ac:chgData name="Frank Kruse" userId="89a7705bfabf03e6" providerId="LiveId" clId="{C75E48FE-3C06-405C-82E5-6AD3C1B2BD70}" dt="2023-12-16T15:25:01.441" v="262" actId="404"/>
          <ac:spMkLst>
            <pc:docMk/>
            <pc:sldMk cId="1536274387" sldId="258"/>
            <ac:spMk id="42" creationId="{EF055B5F-F5E3-6AAF-837D-A9E647472BB0}"/>
          </ac:spMkLst>
        </pc:spChg>
        <pc:spChg chg="mod">
          <ac:chgData name="Frank Kruse" userId="89a7705bfabf03e6" providerId="LiveId" clId="{C75E48FE-3C06-405C-82E5-6AD3C1B2BD70}" dt="2023-12-16T15:25:12.227" v="264" actId="404"/>
          <ac:spMkLst>
            <pc:docMk/>
            <pc:sldMk cId="1536274387" sldId="258"/>
            <ac:spMk id="43" creationId="{F40618F0-7AA7-8250-6D4F-569337B2E7C5}"/>
          </ac:spMkLst>
        </pc:spChg>
        <pc:spChg chg="mod">
          <ac:chgData name="Frank Kruse" userId="89a7705bfabf03e6" providerId="LiveId" clId="{C75E48FE-3C06-405C-82E5-6AD3C1B2BD70}" dt="2023-12-16T15:25:01.441" v="262" actId="404"/>
          <ac:spMkLst>
            <pc:docMk/>
            <pc:sldMk cId="1536274387" sldId="258"/>
            <ac:spMk id="44" creationId="{E7F88579-A366-C447-11FE-C0BF6FB98B16}"/>
          </ac:spMkLst>
        </pc:spChg>
        <pc:grpChg chg="add mod">
          <ac:chgData name="Frank Kruse" userId="89a7705bfabf03e6" providerId="LiveId" clId="{C75E48FE-3C06-405C-82E5-6AD3C1B2BD70}" dt="2023-12-16T21:25:42.633" v="1803" actId="164"/>
          <ac:grpSpMkLst>
            <pc:docMk/>
            <pc:sldMk cId="1536274387" sldId="258"/>
            <ac:grpSpMk id="4" creationId="{7E222FEE-E598-E5B3-7AE0-14ACED522461}"/>
          </ac:grpSpMkLst>
        </pc:grpChg>
        <pc:picChg chg="del">
          <ac:chgData name="Frank Kruse" userId="89a7705bfabf03e6" providerId="LiveId" clId="{C75E48FE-3C06-405C-82E5-6AD3C1B2BD70}" dt="2023-12-16T15:21:51.916" v="238" actId="478"/>
          <ac:picMkLst>
            <pc:docMk/>
            <pc:sldMk cId="1536274387" sldId="258"/>
            <ac:picMk id="5" creationId="{A06A4CD2-A3F7-CDA3-AFD4-9548E7ECD666}"/>
          </ac:picMkLst>
        </pc:picChg>
        <pc:picChg chg="mod">
          <ac:chgData name="Frank Kruse" userId="89a7705bfabf03e6" providerId="LiveId" clId="{C75E48FE-3C06-405C-82E5-6AD3C1B2BD70}" dt="2023-12-16T15:25:40.710" v="265" actId="1076"/>
          <ac:picMkLst>
            <pc:docMk/>
            <pc:sldMk cId="1536274387" sldId="258"/>
            <ac:picMk id="14" creationId="{CE2A0E6A-9110-4F5C-F07D-EE8C4227854A}"/>
          </ac:picMkLst>
        </pc:picChg>
        <pc:picChg chg="mod">
          <ac:chgData name="Frank Kruse" userId="89a7705bfabf03e6" providerId="LiveId" clId="{C75E48FE-3C06-405C-82E5-6AD3C1B2BD70}" dt="2023-12-16T15:24:48.350" v="260" actId="1076"/>
          <ac:picMkLst>
            <pc:docMk/>
            <pc:sldMk cId="1536274387" sldId="258"/>
            <ac:picMk id="19" creationId="{F87FFC78-72E5-FEE4-4F1D-C804EBB0F8AA}"/>
          </ac:picMkLst>
        </pc:picChg>
        <pc:picChg chg="mod">
          <ac:chgData name="Frank Kruse" userId="89a7705bfabf03e6" providerId="LiveId" clId="{C75E48FE-3C06-405C-82E5-6AD3C1B2BD70}" dt="2023-12-16T15:24:50.614" v="261" actId="1076"/>
          <ac:picMkLst>
            <pc:docMk/>
            <pc:sldMk cId="1536274387" sldId="258"/>
            <ac:picMk id="24" creationId="{54295AB1-1974-38EF-4E22-E33E470D94A9}"/>
          </ac:picMkLst>
        </pc:picChg>
        <pc:picChg chg="mod">
          <ac:chgData name="Frank Kruse" userId="89a7705bfabf03e6" providerId="LiveId" clId="{C75E48FE-3C06-405C-82E5-6AD3C1B2BD70}" dt="2023-12-16T15:24:48.350" v="260" actId="1076"/>
          <ac:picMkLst>
            <pc:docMk/>
            <pc:sldMk cId="1536274387" sldId="258"/>
            <ac:picMk id="26" creationId="{5297075C-092D-B4AD-C96F-4482D521BAE0}"/>
          </ac:picMkLst>
        </pc:picChg>
        <pc:picChg chg="mod">
          <ac:chgData name="Frank Kruse" userId="89a7705bfabf03e6" providerId="LiveId" clId="{C75E48FE-3C06-405C-82E5-6AD3C1B2BD70}" dt="2023-12-16T15:22:19.480" v="242" actId="1076"/>
          <ac:picMkLst>
            <pc:docMk/>
            <pc:sldMk cId="1536274387" sldId="258"/>
            <ac:picMk id="34" creationId="{48FAA0D2-2C0C-D48A-F061-B6F00314E3CB}"/>
          </ac:picMkLst>
        </pc:picChg>
        <pc:picChg chg="mod">
          <ac:chgData name="Frank Kruse" userId="89a7705bfabf03e6" providerId="LiveId" clId="{C75E48FE-3C06-405C-82E5-6AD3C1B2BD70}" dt="2023-12-16T21:25:42.633" v="1803" actId="164"/>
          <ac:picMkLst>
            <pc:docMk/>
            <pc:sldMk cId="1536274387" sldId="258"/>
            <ac:picMk id="46" creationId="{99A5B906-A52C-102A-D574-D7C9F5CEA017}"/>
          </ac:picMkLst>
        </pc:picChg>
        <pc:cxnChg chg="mod">
          <ac:chgData name="Frank Kruse" userId="89a7705bfabf03e6" providerId="LiveId" clId="{C75E48FE-3C06-405C-82E5-6AD3C1B2BD70}" dt="2023-12-16T21:25:42.633" v="1803" actId="164"/>
          <ac:cxnSpMkLst>
            <pc:docMk/>
            <pc:sldMk cId="1536274387" sldId="258"/>
            <ac:cxnSpMk id="7" creationId="{648030AD-7285-D87E-64C9-D4C9258901A3}"/>
          </ac:cxnSpMkLst>
        </pc:cxnChg>
        <pc:cxnChg chg="mod">
          <ac:chgData name="Frank Kruse" userId="89a7705bfabf03e6" providerId="LiveId" clId="{C75E48FE-3C06-405C-82E5-6AD3C1B2BD70}" dt="2023-12-16T21:25:42.633" v="1803" actId="164"/>
          <ac:cxnSpMkLst>
            <pc:docMk/>
            <pc:sldMk cId="1536274387" sldId="258"/>
            <ac:cxnSpMk id="10" creationId="{08F4399E-F62F-5C27-8229-26611E72F15D}"/>
          </ac:cxnSpMkLst>
        </pc:cxnChg>
        <pc:cxnChg chg="mod">
          <ac:chgData name="Frank Kruse" userId="89a7705bfabf03e6" providerId="LiveId" clId="{C75E48FE-3C06-405C-82E5-6AD3C1B2BD70}" dt="2023-12-16T21:25:42.633" v="1803" actId="164"/>
          <ac:cxnSpMkLst>
            <pc:docMk/>
            <pc:sldMk cId="1536274387" sldId="258"/>
            <ac:cxnSpMk id="11" creationId="{315E11E7-3B13-38B2-6BEB-C9BA3FDC88C2}"/>
          </ac:cxnSpMkLst>
        </pc:cxnChg>
        <pc:cxnChg chg="mod">
          <ac:chgData name="Frank Kruse" userId="89a7705bfabf03e6" providerId="LiveId" clId="{C75E48FE-3C06-405C-82E5-6AD3C1B2BD70}" dt="2023-12-16T21:25:42.633" v="1803" actId="164"/>
          <ac:cxnSpMkLst>
            <pc:docMk/>
            <pc:sldMk cId="1536274387" sldId="258"/>
            <ac:cxnSpMk id="12" creationId="{C1761D87-2ACC-F511-2883-E33E5EC494A6}"/>
          </ac:cxnSpMkLst>
        </pc:cxnChg>
        <pc:cxnChg chg="mod">
          <ac:chgData name="Frank Kruse" userId="89a7705bfabf03e6" providerId="LiveId" clId="{C75E48FE-3C06-405C-82E5-6AD3C1B2BD70}" dt="2023-12-16T21:25:42.633" v="1803" actId="164"/>
          <ac:cxnSpMkLst>
            <pc:docMk/>
            <pc:sldMk cId="1536274387" sldId="258"/>
            <ac:cxnSpMk id="15" creationId="{116B13CB-39AE-21E7-70E0-CDE0655CB4BB}"/>
          </ac:cxnSpMkLst>
        </pc:cxnChg>
        <pc:cxnChg chg="mod">
          <ac:chgData name="Frank Kruse" userId="89a7705bfabf03e6" providerId="LiveId" clId="{C75E48FE-3C06-405C-82E5-6AD3C1B2BD70}" dt="2023-12-16T21:25:42.633" v="1803" actId="164"/>
          <ac:cxnSpMkLst>
            <pc:docMk/>
            <pc:sldMk cId="1536274387" sldId="258"/>
            <ac:cxnSpMk id="16" creationId="{9EB8B991-C069-2890-E82B-C8527174D987}"/>
          </ac:cxnSpMkLst>
        </pc:cxnChg>
        <pc:cxnChg chg="mod">
          <ac:chgData name="Frank Kruse" userId="89a7705bfabf03e6" providerId="LiveId" clId="{C75E48FE-3C06-405C-82E5-6AD3C1B2BD70}" dt="2023-12-16T21:25:42.633" v="1803" actId="164"/>
          <ac:cxnSpMkLst>
            <pc:docMk/>
            <pc:sldMk cId="1536274387" sldId="258"/>
            <ac:cxnSpMk id="17" creationId="{3148C1DB-A452-083A-0418-10F62131D179}"/>
          </ac:cxnSpMkLst>
        </pc:cxnChg>
        <pc:cxnChg chg="mod">
          <ac:chgData name="Frank Kruse" userId="89a7705bfabf03e6" providerId="LiveId" clId="{C75E48FE-3C06-405C-82E5-6AD3C1B2BD70}" dt="2023-12-16T21:25:42.633" v="1803" actId="164"/>
          <ac:cxnSpMkLst>
            <pc:docMk/>
            <pc:sldMk cId="1536274387" sldId="258"/>
            <ac:cxnSpMk id="20" creationId="{4F67F7C2-7FC3-BAF7-D644-C6501930A735}"/>
          </ac:cxnSpMkLst>
        </pc:cxnChg>
        <pc:cxnChg chg="mod">
          <ac:chgData name="Frank Kruse" userId="89a7705bfabf03e6" providerId="LiveId" clId="{C75E48FE-3C06-405C-82E5-6AD3C1B2BD70}" dt="2023-12-16T21:25:42.633" v="1803" actId="164"/>
          <ac:cxnSpMkLst>
            <pc:docMk/>
            <pc:sldMk cId="1536274387" sldId="258"/>
            <ac:cxnSpMk id="22" creationId="{D400E24B-4053-4C3D-2B31-154AD775F812}"/>
          </ac:cxnSpMkLst>
        </pc:cxnChg>
        <pc:cxnChg chg="mod ord">
          <ac:chgData name="Frank Kruse" userId="89a7705bfabf03e6" providerId="LiveId" clId="{C75E48FE-3C06-405C-82E5-6AD3C1B2BD70}" dt="2023-12-16T21:25:42.633" v="1803" actId="164"/>
          <ac:cxnSpMkLst>
            <pc:docMk/>
            <pc:sldMk cId="1536274387" sldId="258"/>
            <ac:cxnSpMk id="31" creationId="{19767D99-5F0E-3918-D26E-AEC931EDDED4}"/>
          </ac:cxnSpMkLst>
        </pc:cxnChg>
      </pc:sldChg>
      <pc:sldChg chg="modSp add mod">
        <pc:chgData name="Frank Kruse" userId="89a7705bfabf03e6" providerId="LiveId" clId="{C75E48FE-3C06-405C-82E5-6AD3C1B2BD70}" dt="2023-12-16T21:36:47.834" v="1805" actId="113"/>
        <pc:sldMkLst>
          <pc:docMk/>
          <pc:sldMk cId="1191715587" sldId="259"/>
        </pc:sldMkLst>
        <pc:spChg chg="mod">
          <ac:chgData name="Frank Kruse" userId="89a7705bfabf03e6" providerId="LiveId" clId="{C75E48FE-3C06-405C-82E5-6AD3C1B2BD70}" dt="2023-12-16T21:36:47.834" v="1805" actId="113"/>
          <ac:spMkLst>
            <pc:docMk/>
            <pc:sldMk cId="1191715587" sldId="259"/>
            <ac:spMk id="32" creationId="{C0FE16BE-38D5-1A4A-3079-89C78EAF1194}"/>
          </ac:spMkLst>
        </pc:spChg>
        <pc:spChg chg="mod">
          <ac:chgData name="Frank Kruse" userId="89a7705bfabf03e6" providerId="LiveId" clId="{C75E48FE-3C06-405C-82E5-6AD3C1B2BD70}" dt="2023-12-16T15:40:26.902" v="517" actId="20577"/>
          <ac:spMkLst>
            <pc:docMk/>
            <pc:sldMk cId="1191715587" sldId="259"/>
            <ac:spMk id="33" creationId="{81A137D6-3AA9-559C-D431-EA47498AD7A8}"/>
          </ac:spMkLst>
        </pc:spChg>
        <pc:spChg chg="mod">
          <ac:chgData name="Frank Kruse" userId="89a7705bfabf03e6" providerId="LiveId" clId="{C75E48FE-3C06-405C-82E5-6AD3C1B2BD70}" dt="2023-12-16T15:33:55.719" v="372" actId="1038"/>
          <ac:spMkLst>
            <pc:docMk/>
            <pc:sldMk cId="1191715587" sldId="259"/>
            <ac:spMk id="43" creationId="{F40618F0-7AA7-8250-6D4F-569337B2E7C5}"/>
          </ac:spMkLst>
        </pc:spChg>
        <pc:cxnChg chg="mod ord">
          <ac:chgData name="Frank Kruse" userId="89a7705bfabf03e6" providerId="LiveId" clId="{C75E48FE-3C06-405C-82E5-6AD3C1B2BD70}" dt="2023-12-16T15:34:22.065" v="387" actId="1035"/>
          <ac:cxnSpMkLst>
            <pc:docMk/>
            <pc:sldMk cId="1191715587" sldId="259"/>
            <ac:cxnSpMk id="30" creationId="{10C4F9FC-D195-7D9E-71DA-BAD3A001E0AC}"/>
          </ac:cxnSpMkLst>
        </pc:cxnChg>
      </pc:sldChg>
      <pc:sldChg chg="addSp delSp modSp add mod">
        <pc:chgData name="Frank Kruse" userId="89a7705bfabf03e6" providerId="LiveId" clId="{C75E48FE-3C06-405C-82E5-6AD3C1B2BD70}" dt="2023-12-16T21:36:52.464" v="1806" actId="113"/>
        <pc:sldMkLst>
          <pc:docMk/>
          <pc:sldMk cId="2228973275" sldId="260"/>
        </pc:sldMkLst>
        <pc:spChg chg="mod">
          <ac:chgData name="Frank Kruse" userId="89a7705bfabf03e6" providerId="LiveId" clId="{C75E48FE-3C06-405C-82E5-6AD3C1B2BD70}" dt="2023-12-16T15:36:46.786" v="469" actId="20577"/>
          <ac:spMkLst>
            <pc:docMk/>
            <pc:sldMk cId="2228973275" sldId="260"/>
            <ac:spMk id="3" creationId="{7B9F2679-AB03-03A4-FA66-F39CEDD2973F}"/>
          </ac:spMkLst>
        </pc:spChg>
        <pc:spChg chg="add mod">
          <ac:chgData name="Frank Kruse" userId="89a7705bfabf03e6" providerId="LiveId" clId="{C75E48FE-3C06-405C-82E5-6AD3C1B2BD70}" dt="2023-12-16T15:41:36.580" v="530" actId="1037"/>
          <ac:spMkLst>
            <pc:docMk/>
            <pc:sldMk cId="2228973275" sldId="260"/>
            <ac:spMk id="5" creationId="{36A29580-53B0-52AA-2806-703C308A2FD5}"/>
          </ac:spMkLst>
        </pc:spChg>
        <pc:spChg chg="mod">
          <ac:chgData name="Frank Kruse" userId="89a7705bfabf03e6" providerId="LiveId" clId="{C75E48FE-3C06-405C-82E5-6AD3C1B2BD70}" dt="2023-12-16T21:36:52.464" v="1806" actId="113"/>
          <ac:spMkLst>
            <pc:docMk/>
            <pc:sldMk cId="2228973275" sldId="260"/>
            <ac:spMk id="32" creationId="{C0FE16BE-38D5-1A4A-3079-89C78EAF1194}"/>
          </ac:spMkLst>
        </pc:spChg>
        <pc:spChg chg="mod">
          <ac:chgData name="Frank Kruse" userId="89a7705bfabf03e6" providerId="LiveId" clId="{C75E48FE-3C06-405C-82E5-6AD3C1B2BD70}" dt="2023-12-16T15:40:21.314" v="515" actId="20577"/>
          <ac:spMkLst>
            <pc:docMk/>
            <pc:sldMk cId="2228973275" sldId="260"/>
            <ac:spMk id="33" creationId="{81A137D6-3AA9-559C-D431-EA47498AD7A8}"/>
          </ac:spMkLst>
        </pc:spChg>
        <pc:spChg chg="mod">
          <ac:chgData name="Frank Kruse" userId="89a7705bfabf03e6" providerId="LiveId" clId="{C75E48FE-3C06-405C-82E5-6AD3C1B2BD70}" dt="2023-12-16T15:38:47.372" v="484" actId="1076"/>
          <ac:spMkLst>
            <pc:docMk/>
            <pc:sldMk cId="2228973275" sldId="260"/>
            <ac:spMk id="41" creationId="{F77B695E-C08A-FA68-E3F7-998E4B83C7D0}"/>
          </ac:spMkLst>
        </pc:spChg>
        <pc:picChg chg="mod ord">
          <ac:chgData name="Frank Kruse" userId="89a7705bfabf03e6" providerId="LiveId" clId="{C75E48FE-3C06-405C-82E5-6AD3C1B2BD70}" dt="2023-12-16T15:41:24.701" v="524" actId="1038"/>
          <ac:picMkLst>
            <pc:docMk/>
            <pc:sldMk cId="2228973275" sldId="260"/>
            <ac:picMk id="14" creationId="{CE2A0E6A-9110-4F5C-F07D-EE8C4227854A}"/>
          </ac:picMkLst>
        </pc:picChg>
        <pc:picChg chg="mod">
          <ac:chgData name="Frank Kruse" userId="89a7705bfabf03e6" providerId="LiveId" clId="{C75E48FE-3C06-405C-82E5-6AD3C1B2BD70}" dt="2023-12-16T15:36:39.644" v="467" actId="1038"/>
          <ac:picMkLst>
            <pc:docMk/>
            <pc:sldMk cId="2228973275" sldId="260"/>
            <ac:picMk id="46" creationId="{99A5B906-A52C-102A-D574-D7C9F5CEA017}"/>
          </ac:picMkLst>
        </pc:picChg>
        <pc:cxnChg chg="mod">
          <ac:chgData name="Frank Kruse" userId="89a7705bfabf03e6" providerId="LiveId" clId="{C75E48FE-3C06-405C-82E5-6AD3C1B2BD70}" dt="2023-12-16T15:38:55.221" v="485" actId="1076"/>
          <ac:cxnSpMkLst>
            <pc:docMk/>
            <pc:sldMk cId="2228973275" sldId="260"/>
            <ac:cxnSpMk id="2" creationId="{58C1783B-1F3A-DEEA-E7C6-0C77FE9435FB}"/>
          </ac:cxnSpMkLst>
        </pc:cxnChg>
        <pc:cxnChg chg="add del mod">
          <ac:chgData name="Frank Kruse" userId="89a7705bfabf03e6" providerId="LiveId" clId="{C75E48FE-3C06-405C-82E5-6AD3C1B2BD70}" dt="2023-12-16T15:38:28.033" v="482" actId="478"/>
          <ac:cxnSpMkLst>
            <pc:docMk/>
            <pc:sldMk cId="2228973275" sldId="260"/>
            <ac:cxnSpMk id="4" creationId="{DA67230B-7DB4-A5E8-3714-A40F04610A1E}"/>
          </ac:cxnSpMkLst>
        </pc:cxnChg>
        <pc:cxnChg chg="add mod">
          <ac:chgData name="Frank Kruse" userId="89a7705bfabf03e6" providerId="LiveId" clId="{C75E48FE-3C06-405C-82E5-6AD3C1B2BD70}" dt="2023-12-16T15:41:30.790" v="525" actId="1076"/>
          <ac:cxnSpMkLst>
            <pc:docMk/>
            <pc:sldMk cId="2228973275" sldId="260"/>
            <ac:cxnSpMk id="8" creationId="{87E5D5D4-2043-FAA1-C45E-A1582A5AC4E7}"/>
          </ac:cxnSpMkLst>
        </pc:cxnChg>
        <pc:cxnChg chg="mod">
          <ac:chgData name="Frank Kruse" userId="89a7705bfabf03e6" providerId="LiveId" clId="{C75E48FE-3C06-405C-82E5-6AD3C1B2BD70}" dt="2023-12-16T15:36:32.684" v="436" actId="1038"/>
          <ac:cxnSpMkLst>
            <pc:docMk/>
            <pc:sldMk cId="2228973275" sldId="260"/>
            <ac:cxnSpMk id="20" creationId="{4F67F7C2-7FC3-BAF7-D644-C6501930A735}"/>
          </ac:cxnSpMkLst>
        </pc:cxnChg>
        <pc:cxnChg chg="mod">
          <ac:chgData name="Frank Kruse" userId="89a7705bfabf03e6" providerId="LiveId" clId="{C75E48FE-3C06-405C-82E5-6AD3C1B2BD70}" dt="2023-12-16T15:36:56.695" v="472" actId="1038"/>
          <ac:cxnSpMkLst>
            <pc:docMk/>
            <pc:sldMk cId="2228973275" sldId="260"/>
            <ac:cxnSpMk id="31" creationId="{19767D99-5F0E-3918-D26E-AEC931EDDED4}"/>
          </ac:cxnSpMkLst>
        </pc:cxnChg>
      </pc:sldChg>
      <pc:sldChg chg="addSp delSp modSp add mod">
        <pc:chgData name="Frank Kruse" userId="89a7705bfabf03e6" providerId="LiveId" clId="{C75E48FE-3C06-405C-82E5-6AD3C1B2BD70}" dt="2023-12-16T21:36:58.515" v="1807" actId="113"/>
        <pc:sldMkLst>
          <pc:docMk/>
          <pc:sldMk cId="3481218015" sldId="261"/>
        </pc:sldMkLst>
        <pc:spChg chg="add mod">
          <ac:chgData name="Frank Kruse" userId="89a7705bfabf03e6" providerId="LiveId" clId="{C75E48FE-3C06-405C-82E5-6AD3C1B2BD70}" dt="2023-12-16T15:50:34.444" v="586" actId="207"/>
          <ac:spMkLst>
            <pc:docMk/>
            <pc:sldMk cId="3481218015" sldId="261"/>
            <ac:spMk id="13" creationId="{32DD339C-65DF-156A-BC63-2B2612C16191}"/>
          </ac:spMkLst>
        </pc:spChg>
        <pc:spChg chg="mod">
          <ac:chgData name="Frank Kruse" userId="89a7705bfabf03e6" providerId="LiveId" clId="{C75E48FE-3C06-405C-82E5-6AD3C1B2BD70}" dt="2023-12-16T21:36:58.515" v="1807" actId="113"/>
          <ac:spMkLst>
            <pc:docMk/>
            <pc:sldMk cId="3481218015" sldId="261"/>
            <ac:spMk id="32" creationId="{C0FE16BE-38D5-1A4A-3079-89C78EAF1194}"/>
          </ac:spMkLst>
        </pc:spChg>
        <pc:spChg chg="del">
          <ac:chgData name="Frank Kruse" userId="89a7705bfabf03e6" providerId="LiveId" clId="{C75E48FE-3C06-405C-82E5-6AD3C1B2BD70}" dt="2023-12-16T15:52:57.659" v="660" actId="478"/>
          <ac:spMkLst>
            <pc:docMk/>
            <pc:sldMk cId="3481218015" sldId="261"/>
            <ac:spMk id="33" creationId="{81A137D6-3AA9-559C-D431-EA47498AD7A8}"/>
          </ac:spMkLst>
        </pc:spChg>
        <pc:picChg chg="add mod ord">
          <ac:chgData name="Frank Kruse" userId="89a7705bfabf03e6" providerId="LiveId" clId="{C75E48FE-3C06-405C-82E5-6AD3C1B2BD70}" dt="2023-12-16T15:49:40.032" v="564" actId="1076"/>
          <ac:picMkLst>
            <pc:docMk/>
            <pc:sldMk cId="3481218015" sldId="261"/>
            <ac:picMk id="9" creationId="{E4C40B80-51DE-7AFF-11DA-23DBA1712B2E}"/>
          </ac:picMkLst>
        </pc:picChg>
      </pc:sldChg>
      <pc:sldChg chg="delSp modSp add mod">
        <pc:chgData name="Frank Kruse" userId="89a7705bfabf03e6" providerId="LiveId" clId="{C75E48FE-3C06-405C-82E5-6AD3C1B2BD70}" dt="2023-12-16T21:37:02.746" v="1808" actId="113"/>
        <pc:sldMkLst>
          <pc:docMk/>
          <pc:sldMk cId="1512314752" sldId="262"/>
        </pc:sldMkLst>
        <pc:spChg chg="mod">
          <ac:chgData name="Frank Kruse" userId="89a7705bfabf03e6" providerId="LiveId" clId="{C75E48FE-3C06-405C-82E5-6AD3C1B2BD70}" dt="2023-12-16T15:52:48.172" v="658" actId="207"/>
          <ac:spMkLst>
            <pc:docMk/>
            <pc:sldMk cId="1512314752" sldId="262"/>
            <ac:spMk id="5" creationId="{36A29580-53B0-52AA-2806-703C308A2FD5}"/>
          </ac:spMkLst>
        </pc:spChg>
        <pc:spChg chg="del">
          <ac:chgData name="Frank Kruse" userId="89a7705bfabf03e6" providerId="LiveId" clId="{C75E48FE-3C06-405C-82E5-6AD3C1B2BD70}" dt="2023-12-16T15:52:09.434" v="642" actId="478"/>
          <ac:spMkLst>
            <pc:docMk/>
            <pc:sldMk cId="1512314752" sldId="262"/>
            <ac:spMk id="13" creationId="{32DD339C-65DF-156A-BC63-2B2612C16191}"/>
          </ac:spMkLst>
        </pc:spChg>
        <pc:spChg chg="mod">
          <ac:chgData name="Frank Kruse" userId="89a7705bfabf03e6" providerId="LiveId" clId="{C75E48FE-3C06-405C-82E5-6AD3C1B2BD70}" dt="2023-12-16T21:37:02.746" v="1808" actId="113"/>
          <ac:spMkLst>
            <pc:docMk/>
            <pc:sldMk cId="1512314752" sldId="262"/>
            <ac:spMk id="32" creationId="{C0FE16BE-38D5-1A4A-3079-89C78EAF1194}"/>
          </ac:spMkLst>
        </pc:spChg>
        <pc:spChg chg="del">
          <ac:chgData name="Frank Kruse" userId="89a7705bfabf03e6" providerId="LiveId" clId="{C75E48FE-3C06-405C-82E5-6AD3C1B2BD70}" dt="2023-12-16T15:52:51.474" v="659" actId="478"/>
          <ac:spMkLst>
            <pc:docMk/>
            <pc:sldMk cId="1512314752" sldId="262"/>
            <ac:spMk id="33" creationId="{81A137D6-3AA9-559C-D431-EA47498AD7A8}"/>
          </ac:spMkLst>
        </pc:spChg>
        <pc:picChg chg="del">
          <ac:chgData name="Frank Kruse" userId="89a7705bfabf03e6" providerId="LiveId" clId="{C75E48FE-3C06-405C-82E5-6AD3C1B2BD70}" dt="2023-12-16T15:52:05.479" v="641" actId="478"/>
          <ac:picMkLst>
            <pc:docMk/>
            <pc:sldMk cId="1512314752" sldId="262"/>
            <ac:picMk id="9" creationId="{E4C40B80-51DE-7AFF-11DA-23DBA1712B2E}"/>
          </ac:picMkLst>
        </pc:picChg>
        <pc:picChg chg="mod">
          <ac:chgData name="Frank Kruse" userId="89a7705bfabf03e6" providerId="LiveId" clId="{C75E48FE-3C06-405C-82E5-6AD3C1B2BD70}" dt="2023-12-16T15:52:14.938" v="643" actId="1076"/>
          <ac:picMkLst>
            <pc:docMk/>
            <pc:sldMk cId="1512314752" sldId="262"/>
            <ac:picMk id="26" creationId="{5297075C-092D-B4AD-C96F-4482D521BAE0}"/>
          </ac:picMkLst>
        </pc:picChg>
      </pc:sldChg>
      <pc:sldChg chg="addSp delSp modSp add mod">
        <pc:chgData name="Frank Kruse" userId="89a7705bfabf03e6" providerId="LiveId" clId="{C75E48FE-3C06-405C-82E5-6AD3C1B2BD70}" dt="2023-12-16T21:37:09.019" v="1809" actId="113"/>
        <pc:sldMkLst>
          <pc:docMk/>
          <pc:sldMk cId="2211413843" sldId="263"/>
        </pc:sldMkLst>
        <pc:spChg chg="mod">
          <ac:chgData name="Frank Kruse" userId="89a7705bfabf03e6" providerId="LiveId" clId="{C75E48FE-3C06-405C-82E5-6AD3C1B2BD70}" dt="2023-12-16T21:02:04.043" v="731" actId="20577"/>
          <ac:spMkLst>
            <pc:docMk/>
            <pc:sldMk cId="2211413843" sldId="263"/>
            <ac:spMk id="3" creationId="{7B9F2679-AB03-03A4-FA66-F39CEDD2973F}"/>
          </ac:spMkLst>
        </pc:spChg>
        <pc:spChg chg="add mod">
          <ac:chgData name="Frank Kruse" userId="89a7705bfabf03e6" providerId="LiveId" clId="{C75E48FE-3C06-405C-82E5-6AD3C1B2BD70}" dt="2023-12-16T21:02:36.416" v="737" actId="207"/>
          <ac:spMkLst>
            <pc:docMk/>
            <pc:sldMk cId="2211413843" sldId="263"/>
            <ac:spMk id="4" creationId="{4058AD0D-C949-A8D9-ADCF-F71EDBD313DC}"/>
          </ac:spMkLst>
        </pc:spChg>
        <pc:spChg chg="del">
          <ac:chgData name="Frank Kruse" userId="89a7705bfabf03e6" providerId="LiveId" clId="{C75E48FE-3C06-405C-82E5-6AD3C1B2BD70}" dt="2023-12-16T21:02:57.648" v="739" actId="478"/>
          <ac:spMkLst>
            <pc:docMk/>
            <pc:sldMk cId="2211413843" sldId="263"/>
            <ac:spMk id="5" creationId="{36A29580-53B0-52AA-2806-703C308A2FD5}"/>
          </ac:spMkLst>
        </pc:spChg>
        <pc:spChg chg="mod">
          <ac:chgData name="Frank Kruse" userId="89a7705bfabf03e6" providerId="LiveId" clId="{C75E48FE-3C06-405C-82E5-6AD3C1B2BD70}" dt="2023-12-16T21:37:09.019" v="1809" actId="113"/>
          <ac:spMkLst>
            <pc:docMk/>
            <pc:sldMk cId="2211413843" sldId="263"/>
            <ac:spMk id="32" creationId="{C0FE16BE-38D5-1A4A-3079-89C78EAF1194}"/>
          </ac:spMkLst>
        </pc:spChg>
        <pc:spChg chg="mod">
          <ac:chgData name="Frank Kruse" userId="89a7705bfabf03e6" providerId="LiveId" clId="{C75E48FE-3C06-405C-82E5-6AD3C1B2BD70}" dt="2023-12-16T21:02:08.170" v="735" actId="20577"/>
          <ac:spMkLst>
            <pc:docMk/>
            <pc:sldMk cId="2211413843" sldId="263"/>
            <ac:spMk id="41" creationId="{F77B695E-C08A-FA68-E3F7-998E4B83C7D0}"/>
          </ac:spMkLst>
        </pc:spChg>
        <pc:picChg chg="mod">
          <ac:chgData name="Frank Kruse" userId="89a7705bfabf03e6" providerId="LiveId" clId="{C75E48FE-3C06-405C-82E5-6AD3C1B2BD70}" dt="2023-12-16T21:01:57.483" v="727" actId="1038"/>
          <ac:picMkLst>
            <pc:docMk/>
            <pc:sldMk cId="2211413843" sldId="263"/>
            <ac:picMk id="14" creationId="{CE2A0E6A-9110-4F5C-F07D-EE8C4227854A}"/>
          </ac:picMkLst>
        </pc:picChg>
        <pc:picChg chg="mod">
          <ac:chgData name="Frank Kruse" userId="89a7705bfabf03e6" providerId="LiveId" clId="{C75E48FE-3C06-405C-82E5-6AD3C1B2BD70}" dt="2023-12-16T21:01:57.483" v="727" actId="1038"/>
          <ac:picMkLst>
            <pc:docMk/>
            <pc:sldMk cId="2211413843" sldId="263"/>
            <ac:picMk id="46" creationId="{99A5B906-A52C-102A-D574-D7C9F5CEA017}"/>
          </ac:picMkLst>
        </pc:picChg>
        <pc:cxnChg chg="mod">
          <ac:chgData name="Frank Kruse" userId="89a7705bfabf03e6" providerId="LiveId" clId="{C75E48FE-3C06-405C-82E5-6AD3C1B2BD70}" dt="2023-12-16T21:01:57.483" v="727" actId="1038"/>
          <ac:cxnSpMkLst>
            <pc:docMk/>
            <pc:sldMk cId="2211413843" sldId="263"/>
            <ac:cxnSpMk id="2" creationId="{58C1783B-1F3A-DEEA-E7C6-0C77FE9435FB}"/>
          </ac:cxnSpMkLst>
        </pc:cxnChg>
        <pc:cxnChg chg="add mod">
          <ac:chgData name="Frank Kruse" userId="89a7705bfabf03e6" providerId="LiveId" clId="{C75E48FE-3C06-405C-82E5-6AD3C1B2BD70}" dt="2023-12-16T21:02:47.824" v="738" actId="692"/>
          <ac:cxnSpMkLst>
            <pc:docMk/>
            <pc:sldMk cId="2211413843" sldId="263"/>
            <ac:cxnSpMk id="9" creationId="{AEA6E7FE-D7D4-ECE5-0C72-EC6F56F29EBB}"/>
          </ac:cxnSpMkLst>
        </pc:cxnChg>
        <pc:cxnChg chg="mod">
          <ac:chgData name="Frank Kruse" userId="89a7705bfabf03e6" providerId="LiveId" clId="{C75E48FE-3C06-405C-82E5-6AD3C1B2BD70}" dt="2023-12-16T21:01:57.483" v="727" actId="1038"/>
          <ac:cxnSpMkLst>
            <pc:docMk/>
            <pc:sldMk cId="2211413843" sldId="263"/>
            <ac:cxnSpMk id="31" creationId="{19767D99-5F0E-3918-D26E-AEC931EDDED4}"/>
          </ac:cxnSpMkLst>
        </pc:cxnChg>
      </pc:sldChg>
      <pc:sldChg chg="modSp add mod">
        <pc:chgData name="Frank Kruse" userId="89a7705bfabf03e6" providerId="LiveId" clId="{C75E48FE-3C06-405C-82E5-6AD3C1B2BD70}" dt="2023-12-16T21:37:14.044" v="1810" actId="113"/>
        <pc:sldMkLst>
          <pc:docMk/>
          <pc:sldMk cId="1576686216" sldId="264"/>
        </pc:sldMkLst>
        <pc:spChg chg="mod">
          <ac:chgData name="Frank Kruse" userId="89a7705bfabf03e6" providerId="LiveId" clId="{C75E48FE-3C06-405C-82E5-6AD3C1B2BD70}" dt="2023-12-16T21:05:10.871" v="792" actId="20577"/>
          <ac:spMkLst>
            <pc:docMk/>
            <pc:sldMk cId="1576686216" sldId="264"/>
            <ac:spMk id="3" creationId="{7B9F2679-AB03-03A4-FA66-F39CEDD2973F}"/>
          </ac:spMkLst>
        </pc:spChg>
        <pc:spChg chg="mod">
          <ac:chgData name="Frank Kruse" userId="89a7705bfabf03e6" providerId="LiveId" clId="{C75E48FE-3C06-405C-82E5-6AD3C1B2BD70}" dt="2023-12-16T21:37:14.044" v="1810" actId="113"/>
          <ac:spMkLst>
            <pc:docMk/>
            <pc:sldMk cId="1576686216" sldId="264"/>
            <ac:spMk id="32" creationId="{C0FE16BE-38D5-1A4A-3079-89C78EAF1194}"/>
          </ac:spMkLst>
        </pc:spChg>
        <pc:spChg chg="mod">
          <ac:chgData name="Frank Kruse" userId="89a7705bfabf03e6" providerId="LiveId" clId="{C75E48FE-3C06-405C-82E5-6AD3C1B2BD70}" dt="2023-12-16T21:05:06.930" v="788" actId="20577"/>
          <ac:spMkLst>
            <pc:docMk/>
            <pc:sldMk cId="1576686216" sldId="264"/>
            <ac:spMk id="41" creationId="{F77B695E-C08A-FA68-E3F7-998E4B83C7D0}"/>
          </ac:spMkLst>
        </pc:spChg>
        <pc:picChg chg="mod">
          <ac:chgData name="Frank Kruse" userId="89a7705bfabf03e6" providerId="LiveId" clId="{C75E48FE-3C06-405C-82E5-6AD3C1B2BD70}" dt="2023-12-16T21:04:50.194" v="784" actId="1038"/>
          <ac:picMkLst>
            <pc:docMk/>
            <pc:sldMk cId="1576686216" sldId="264"/>
            <ac:picMk id="14" creationId="{CE2A0E6A-9110-4F5C-F07D-EE8C4227854A}"/>
          </ac:picMkLst>
        </pc:picChg>
        <pc:picChg chg="mod">
          <ac:chgData name="Frank Kruse" userId="89a7705bfabf03e6" providerId="LiveId" clId="{C75E48FE-3C06-405C-82E5-6AD3C1B2BD70}" dt="2023-12-16T21:04:50.194" v="784" actId="1038"/>
          <ac:picMkLst>
            <pc:docMk/>
            <pc:sldMk cId="1576686216" sldId="264"/>
            <ac:picMk id="46" creationId="{99A5B906-A52C-102A-D574-D7C9F5CEA017}"/>
          </ac:picMkLst>
        </pc:picChg>
        <pc:cxnChg chg="mod">
          <ac:chgData name="Frank Kruse" userId="89a7705bfabf03e6" providerId="LiveId" clId="{C75E48FE-3C06-405C-82E5-6AD3C1B2BD70}" dt="2023-12-16T21:04:50.194" v="784" actId="1038"/>
          <ac:cxnSpMkLst>
            <pc:docMk/>
            <pc:sldMk cId="1576686216" sldId="264"/>
            <ac:cxnSpMk id="2" creationId="{58C1783B-1F3A-DEEA-E7C6-0C77FE9435FB}"/>
          </ac:cxnSpMkLst>
        </pc:cxnChg>
        <pc:cxnChg chg="mod">
          <ac:chgData name="Frank Kruse" userId="89a7705bfabf03e6" providerId="LiveId" clId="{C75E48FE-3C06-405C-82E5-6AD3C1B2BD70}" dt="2023-12-16T21:04:50.194" v="784" actId="1038"/>
          <ac:cxnSpMkLst>
            <pc:docMk/>
            <pc:sldMk cId="1576686216" sldId="264"/>
            <ac:cxnSpMk id="31" creationId="{19767D99-5F0E-3918-D26E-AEC931EDDED4}"/>
          </ac:cxnSpMkLst>
        </pc:cxnChg>
      </pc:sldChg>
      <pc:sldChg chg="delSp modSp add mod">
        <pc:chgData name="Frank Kruse" userId="89a7705bfabf03e6" providerId="LiveId" clId="{C75E48FE-3C06-405C-82E5-6AD3C1B2BD70}" dt="2023-12-16T21:37:20.509" v="1811" actId="113"/>
        <pc:sldMkLst>
          <pc:docMk/>
          <pc:sldMk cId="765862621" sldId="265"/>
        </pc:sldMkLst>
        <pc:spChg chg="mod">
          <ac:chgData name="Frank Kruse" userId="89a7705bfabf03e6" providerId="LiveId" clId="{C75E48FE-3C06-405C-82E5-6AD3C1B2BD70}" dt="2023-12-16T21:37:20.509" v="1811" actId="113"/>
          <ac:spMkLst>
            <pc:docMk/>
            <pc:sldMk cId="765862621" sldId="265"/>
            <ac:spMk id="32" creationId="{C0FE16BE-38D5-1A4A-3079-89C78EAF1194}"/>
          </ac:spMkLst>
        </pc:spChg>
        <pc:picChg chg="mod">
          <ac:chgData name="Frank Kruse" userId="89a7705bfabf03e6" providerId="LiveId" clId="{C75E48FE-3C06-405C-82E5-6AD3C1B2BD70}" dt="2023-12-16T21:07:29.128" v="825" actId="1076"/>
          <ac:picMkLst>
            <pc:docMk/>
            <pc:sldMk cId="765862621" sldId="265"/>
            <ac:picMk id="19" creationId="{F87FFC78-72E5-FEE4-4F1D-C804EBB0F8AA}"/>
          </ac:picMkLst>
        </pc:picChg>
        <pc:picChg chg="mod ord">
          <ac:chgData name="Frank Kruse" userId="89a7705bfabf03e6" providerId="LiveId" clId="{C75E48FE-3C06-405C-82E5-6AD3C1B2BD70}" dt="2023-12-16T21:05:52.524" v="798" actId="1036"/>
          <ac:picMkLst>
            <pc:docMk/>
            <pc:sldMk cId="765862621" sldId="265"/>
            <ac:picMk id="24" creationId="{54295AB1-1974-38EF-4E22-E33E470D94A9}"/>
          </ac:picMkLst>
        </pc:picChg>
        <pc:picChg chg="del mod">
          <ac:chgData name="Frank Kruse" userId="89a7705bfabf03e6" providerId="LiveId" clId="{C75E48FE-3C06-405C-82E5-6AD3C1B2BD70}" dt="2023-12-16T21:07:21.119" v="822" actId="478"/>
          <ac:picMkLst>
            <pc:docMk/>
            <pc:sldMk cId="765862621" sldId="265"/>
            <ac:picMk id="34" creationId="{48FAA0D2-2C0C-D48A-F061-B6F00314E3CB}"/>
          </ac:picMkLst>
        </pc:picChg>
        <pc:picChg chg="del">
          <ac:chgData name="Frank Kruse" userId="89a7705bfabf03e6" providerId="LiveId" clId="{C75E48FE-3C06-405C-82E5-6AD3C1B2BD70}" dt="2023-12-16T21:07:17.351" v="820" actId="478"/>
          <ac:picMkLst>
            <pc:docMk/>
            <pc:sldMk cId="765862621" sldId="265"/>
            <ac:picMk id="36" creationId="{1C72DC57-84D1-CD12-3FC9-807896818786}"/>
          </ac:picMkLst>
        </pc:picChg>
        <pc:cxnChg chg="del mod">
          <ac:chgData name="Frank Kruse" userId="89a7705bfabf03e6" providerId="LiveId" clId="{C75E48FE-3C06-405C-82E5-6AD3C1B2BD70}" dt="2023-12-16T21:07:23.980" v="823" actId="478"/>
          <ac:cxnSpMkLst>
            <pc:docMk/>
            <pc:sldMk cId="765862621" sldId="265"/>
            <ac:cxnSpMk id="8" creationId="{87E5D5D4-2043-FAA1-C45E-A1582A5AC4E7}"/>
          </ac:cxnSpMkLst>
        </pc:cxnChg>
      </pc:sldChg>
      <pc:sldChg chg="addSp delSp modSp add mod">
        <pc:chgData name="Frank Kruse" userId="89a7705bfabf03e6" providerId="LiveId" clId="{C75E48FE-3C06-405C-82E5-6AD3C1B2BD70}" dt="2023-12-16T23:21:13.239" v="2123" actId="167"/>
        <pc:sldMkLst>
          <pc:docMk/>
          <pc:sldMk cId="200116247" sldId="266"/>
        </pc:sldMkLst>
        <pc:spChg chg="add mod">
          <ac:chgData name="Frank Kruse" userId="89a7705bfabf03e6" providerId="LiveId" clId="{C75E48FE-3C06-405C-82E5-6AD3C1B2BD70}" dt="2023-12-16T23:20:58.589" v="2121"/>
          <ac:spMkLst>
            <pc:docMk/>
            <pc:sldMk cId="200116247" sldId="266"/>
            <ac:spMk id="8" creationId="{04ECDEAE-1B6F-F83F-C8C6-D82E83CCC9FD}"/>
          </ac:spMkLst>
        </pc:spChg>
        <pc:spChg chg="mod">
          <ac:chgData name="Frank Kruse" userId="89a7705bfabf03e6" providerId="LiveId" clId="{C75E48FE-3C06-405C-82E5-6AD3C1B2BD70}" dt="2023-12-16T21:37:25.507" v="1812" actId="113"/>
          <ac:spMkLst>
            <pc:docMk/>
            <pc:sldMk cId="200116247" sldId="266"/>
            <ac:spMk id="32" creationId="{C0FE16BE-38D5-1A4A-3079-89C78EAF1194}"/>
          </ac:spMkLst>
        </pc:spChg>
        <pc:spChg chg="add mod">
          <ac:chgData name="Frank Kruse" userId="89a7705bfabf03e6" providerId="LiveId" clId="{C75E48FE-3C06-405C-82E5-6AD3C1B2BD70}" dt="2023-12-16T21:17:25.729" v="1614" actId="1037"/>
          <ac:spMkLst>
            <pc:docMk/>
            <pc:sldMk cId="200116247" sldId="266"/>
            <ac:spMk id="40" creationId="{34F9CF8E-792B-146E-B2FD-38DA4DED1E1C}"/>
          </ac:spMkLst>
        </pc:spChg>
        <pc:spChg chg="add del mod">
          <ac:chgData name="Frank Kruse" userId="89a7705bfabf03e6" providerId="LiveId" clId="{C75E48FE-3C06-405C-82E5-6AD3C1B2BD70}" dt="2023-12-16T21:10:59.323" v="1063" actId="478"/>
          <ac:spMkLst>
            <pc:docMk/>
            <pc:sldMk cId="200116247" sldId="266"/>
            <ac:spMk id="45" creationId="{ADB575BE-B5F6-784B-88A9-CFBB000633E9}"/>
          </ac:spMkLst>
        </pc:spChg>
        <pc:spChg chg="add del mod">
          <ac:chgData name="Frank Kruse" userId="89a7705bfabf03e6" providerId="LiveId" clId="{C75E48FE-3C06-405C-82E5-6AD3C1B2BD70}" dt="2023-12-16T21:17:25.729" v="1614" actId="1037"/>
          <ac:spMkLst>
            <pc:docMk/>
            <pc:sldMk cId="200116247" sldId="266"/>
            <ac:spMk id="47" creationId="{C53835DF-4921-7E45-EB41-178B279B3E49}"/>
          </ac:spMkLst>
        </pc:spChg>
        <pc:spChg chg="add mod">
          <ac:chgData name="Frank Kruse" userId="89a7705bfabf03e6" providerId="LiveId" clId="{C75E48FE-3C06-405C-82E5-6AD3C1B2BD70}" dt="2023-12-16T21:37:28.163" v="1813" actId="113"/>
          <ac:spMkLst>
            <pc:docMk/>
            <pc:sldMk cId="200116247" sldId="266"/>
            <ac:spMk id="51" creationId="{D5BA5350-0379-65BE-4655-9F7F15F81669}"/>
          </ac:spMkLst>
        </pc:spChg>
        <pc:spChg chg="add del mod">
          <ac:chgData name="Frank Kruse" userId="89a7705bfabf03e6" providerId="LiveId" clId="{C75E48FE-3C06-405C-82E5-6AD3C1B2BD70}" dt="2023-12-16T21:10:32.763" v="1057" actId="478"/>
          <ac:spMkLst>
            <pc:docMk/>
            <pc:sldMk cId="200116247" sldId="266"/>
            <ac:spMk id="52" creationId="{E55272C8-05CA-8771-A077-05D5AA67C5A8}"/>
          </ac:spMkLst>
        </pc:spChg>
        <pc:spChg chg="add mod">
          <ac:chgData name="Frank Kruse" userId="89a7705bfabf03e6" providerId="LiveId" clId="{C75E48FE-3C06-405C-82E5-6AD3C1B2BD70}" dt="2023-12-16T21:17:25.729" v="1614" actId="1037"/>
          <ac:spMkLst>
            <pc:docMk/>
            <pc:sldMk cId="200116247" sldId="266"/>
            <ac:spMk id="53" creationId="{99635CCE-F0E5-5568-0B61-8A04D320E08A}"/>
          </ac:spMkLst>
        </pc:spChg>
        <pc:picChg chg="add del mod">
          <ac:chgData name="Frank Kruse" userId="89a7705bfabf03e6" providerId="LiveId" clId="{C75E48FE-3C06-405C-82E5-6AD3C1B2BD70}" dt="2023-12-16T21:10:47.664" v="1060" actId="478"/>
          <ac:picMkLst>
            <pc:docMk/>
            <pc:sldMk cId="200116247" sldId="266"/>
            <ac:picMk id="5" creationId="{6D7256E1-5109-E725-933E-97AB48C63EA7}"/>
          </ac:picMkLst>
        </pc:picChg>
        <pc:picChg chg="add del mod">
          <ac:chgData name="Frank Kruse" userId="89a7705bfabf03e6" providerId="LiveId" clId="{C75E48FE-3C06-405C-82E5-6AD3C1B2BD70}" dt="2023-12-16T21:10:52.719" v="1061" actId="478"/>
          <ac:picMkLst>
            <pc:docMk/>
            <pc:sldMk cId="200116247" sldId="266"/>
            <ac:picMk id="8" creationId="{8D3EE8D6-9423-41F0-8F86-30EB2D00C05B}"/>
          </ac:picMkLst>
        </pc:picChg>
        <pc:picChg chg="mod">
          <ac:chgData name="Frank Kruse" userId="89a7705bfabf03e6" providerId="LiveId" clId="{C75E48FE-3C06-405C-82E5-6AD3C1B2BD70}" dt="2023-12-16T21:17:25.729" v="1614" actId="1037"/>
          <ac:picMkLst>
            <pc:docMk/>
            <pc:sldMk cId="200116247" sldId="266"/>
            <ac:picMk id="19" creationId="{F87FFC78-72E5-FEE4-4F1D-C804EBB0F8AA}"/>
          </ac:picMkLst>
        </pc:picChg>
        <pc:picChg chg="add del mod">
          <ac:chgData name="Frank Kruse" userId="89a7705bfabf03e6" providerId="LiveId" clId="{C75E48FE-3C06-405C-82E5-6AD3C1B2BD70}" dt="2023-12-16T21:10:32.763" v="1057" actId="478"/>
          <ac:picMkLst>
            <pc:docMk/>
            <pc:sldMk cId="200116247" sldId="266"/>
            <ac:picMk id="48" creationId="{28CC59D1-8042-9F73-8ABB-CBB4FC656E9A}"/>
          </ac:picMkLst>
        </pc:picChg>
        <pc:picChg chg="add del mod">
          <ac:chgData name="Frank Kruse" userId="89a7705bfabf03e6" providerId="LiveId" clId="{C75E48FE-3C06-405C-82E5-6AD3C1B2BD70}" dt="2023-12-16T21:11:11.471" v="1065" actId="478"/>
          <ac:picMkLst>
            <pc:docMk/>
            <pc:sldMk cId="200116247" sldId="266"/>
            <ac:picMk id="50" creationId="{83601759-9EFD-7501-0A83-D9B46192FECF}"/>
          </ac:picMkLst>
        </pc:picChg>
        <pc:cxnChg chg="add mod ord">
          <ac:chgData name="Frank Kruse" userId="89a7705bfabf03e6" providerId="LiveId" clId="{C75E48FE-3C06-405C-82E5-6AD3C1B2BD70}" dt="2023-12-16T23:21:08.430" v="2122" actId="167"/>
          <ac:cxnSpMkLst>
            <pc:docMk/>
            <pc:sldMk cId="200116247" sldId="266"/>
            <ac:cxnSpMk id="5" creationId="{55243222-2AA7-5DC7-2B80-6FE34BCE1240}"/>
          </ac:cxnSpMkLst>
        </pc:cxnChg>
        <pc:cxnChg chg="ord">
          <ac:chgData name="Frank Kruse" userId="89a7705bfabf03e6" providerId="LiveId" clId="{C75E48FE-3C06-405C-82E5-6AD3C1B2BD70}" dt="2023-12-16T23:21:13.239" v="2123" actId="167"/>
          <ac:cxnSpMkLst>
            <pc:docMk/>
            <pc:sldMk cId="200116247" sldId="266"/>
            <ac:cxnSpMk id="9" creationId="{AEA6E7FE-D7D4-ECE5-0C72-EC6F56F29EBB}"/>
          </ac:cxnSpMkLst>
        </pc:cxnChg>
        <pc:cxnChg chg="add mod">
          <ac:chgData name="Frank Kruse" userId="89a7705bfabf03e6" providerId="LiveId" clId="{C75E48FE-3C06-405C-82E5-6AD3C1B2BD70}" dt="2023-12-16T21:17:25.729" v="1614" actId="1037"/>
          <ac:cxnSpMkLst>
            <pc:docMk/>
            <pc:sldMk cId="200116247" sldId="266"/>
            <ac:cxnSpMk id="13" creationId="{4C602031-DF4D-D9BB-A815-8E2CE00E6227}"/>
          </ac:cxnSpMkLst>
        </pc:cxnChg>
        <pc:cxnChg chg="add del mod">
          <ac:chgData name="Frank Kruse" userId="89a7705bfabf03e6" providerId="LiveId" clId="{C75E48FE-3C06-405C-82E5-6AD3C1B2BD70}" dt="2023-12-16T21:10:32.763" v="1057" actId="478"/>
          <ac:cxnSpMkLst>
            <pc:docMk/>
            <pc:sldMk cId="200116247" sldId="266"/>
            <ac:cxnSpMk id="18" creationId="{38B0A5F3-DD5F-9196-E557-460CAE3F8C5F}"/>
          </ac:cxnSpMkLst>
        </pc:cxnChg>
        <pc:cxnChg chg="add mod">
          <ac:chgData name="Frank Kruse" userId="89a7705bfabf03e6" providerId="LiveId" clId="{C75E48FE-3C06-405C-82E5-6AD3C1B2BD70}" dt="2023-12-16T21:17:25.729" v="1614" actId="1037"/>
          <ac:cxnSpMkLst>
            <pc:docMk/>
            <pc:sldMk cId="200116247" sldId="266"/>
            <ac:cxnSpMk id="21" creationId="{AC8FA38A-888C-8D24-A1C6-C2E0FFC4C3A8}"/>
          </ac:cxnSpMkLst>
        </pc:cxnChg>
        <pc:cxnChg chg="add mod">
          <ac:chgData name="Frank Kruse" userId="89a7705bfabf03e6" providerId="LiveId" clId="{C75E48FE-3C06-405C-82E5-6AD3C1B2BD70}" dt="2023-12-16T21:17:25.729" v="1614" actId="1037"/>
          <ac:cxnSpMkLst>
            <pc:docMk/>
            <pc:sldMk cId="200116247" sldId="266"/>
            <ac:cxnSpMk id="25" creationId="{B902AAB3-26E0-7EBD-C564-94B1BCBFE5D5}"/>
          </ac:cxnSpMkLst>
        </pc:cxnChg>
        <pc:cxnChg chg="add mod">
          <ac:chgData name="Frank Kruse" userId="89a7705bfabf03e6" providerId="LiveId" clId="{C75E48FE-3C06-405C-82E5-6AD3C1B2BD70}" dt="2023-12-16T21:17:25.729" v="1614" actId="1037"/>
          <ac:cxnSpMkLst>
            <pc:docMk/>
            <pc:sldMk cId="200116247" sldId="266"/>
            <ac:cxnSpMk id="33" creationId="{598CA8EB-FDFF-DEA7-347D-84E8262A9C59}"/>
          </ac:cxnSpMkLst>
        </pc:cxnChg>
        <pc:cxnChg chg="add mod">
          <ac:chgData name="Frank Kruse" userId="89a7705bfabf03e6" providerId="LiveId" clId="{C75E48FE-3C06-405C-82E5-6AD3C1B2BD70}" dt="2023-12-16T21:17:25.729" v="1614" actId="1037"/>
          <ac:cxnSpMkLst>
            <pc:docMk/>
            <pc:sldMk cId="200116247" sldId="266"/>
            <ac:cxnSpMk id="34" creationId="{F812FB7E-E2DC-5EBC-36CF-D2F11EBB3012}"/>
          </ac:cxnSpMkLst>
        </pc:cxnChg>
        <pc:cxnChg chg="add mod">
          <ac:chgData name="Frank Kruse" userId="89a7705bfabf03e6" providerId="LiveId" clId="{C75E48FE-3C06-405C-82E5-6AD3C1B2BD70}" dt="2023-12-16T21:17:25.729" v="1614" actId="1037"/>
          <ac:cxnSpMkLst>
            <pc:docMk/>
            <pc:sldMk cId="200116247" sldId="266"/>
            <ac:cxnSpMk id="35" creationId="{2175AF8B-7D57-F3E5-92BF-9B00F1B3DD16}"/>
          </ac:cxnSpMkLst>
        </pc:cxnChg>
        <pc:cxnChg chg="add mod">
          <ac:chgData name="Frank Kruse" userId="89a7705bfabf03e6" providerId="LiveId" clId="{C75E48FE-3C06-405C-82E5-6AD3C1B2BD70}" dt="2023-12-16T21:17:25.729" v="1614" actId="1037"/>
          <ac:cxnSpMkLst>
            <pc:docMk/>
            <pc:sldMk cId="200116247" sldId="266"/>
            <ac:cxnSpMk id="36" creationId="{7F051070-A049-6B3B-79E9-538330EC2E4C}"/>
          </ac:cxnSpMkLst>
        </pc:cxnChg>
        <pc:cxnChg chg="add mod">
          <ac:chgData name="Frank Kruse" userId="89a7705bfabf03e6" providerId="LiveId" clId="{C75E48FE-3C06-405C-82E5-6AD3C1B2BD70}" dt="2023-12-16T21:17:25.729" v="1614" actId="1037"/>
          <ac:cxnSpMkLst>
            <pc:docMk/>
            <pc:sldMk cId="200116247" sldId="266"/>
            <ac:cxnSpMk id="37" creationId="{D6C25DF8-EE75-665F-FA02-529F694BE89B}"/>
          </ac:cxnSpMkLst>
        </pc:cxnChg>
        <pc:cxnChg chg="add mod">
          <ac:chgData name="Frank Kruse" userId="89a7705bfabf03e6" providerId="LiveId" clId="{C75E48FE-3C06-405C-82E5-6AD3C1B2BD70}" dt="2023-12-16T21:17:25.729" v="1614" actId="1037"/>
          <ac:cxnSpMkLst>
            <pc:docMk/>
            <pc:sldMk cId="200116247" sldId="266"/>
            <ac:cxnSpMk id="38" creationId="{027A98C0-D6CB-A603-BA09-C2895334D451}"/>
          </ac:cxnSpMkLst>
        </pc:cxnChg>
        <pc:cxnChg chg="add mod">
          <ac:chgData name="Frank Kruse" userId="89a7705bfabf03e6" providerId="LiveId" clId="{C75E48FE-3C06-405C-82E5-6AD3C1B2BD70}" dt="2023-12-16T21:17:25.729" v="1614" actId="1037"/>
          <ac:cxnSpMkLst>
            <pc:docMk/>
            <pc:sldMk cId="200116247" sldId="266"/>
            <ac:cxnSpMk id="39" creationId="{3252C380-6382-C59F-5BB7-5B7A673FDA1D}"/>
          </ac:cxnSpMkLst>
        </pc:cxnChg>
        <pc:cxnChg chg="add del mod">
          <ac:chgData name="Frank Kruse" userId="89a7705bfabf03e6" providerId="LiveId" clId="{C75E48FE-3C06-405C-82E5-6AD3C1B2BD70}" dt="2023-12-16T21:10:56.847" v="1062" actId="478"/>
          <ac:cxnSpMkLst>
            <pc:docMk/>
            <pc:sldMk cId="200116247" sldId="266"/>
            <ac:cxnSpMk id="49" creationId="{49839AC2-4087-07C9-FDC4-34EB94950F26}"/>
          </ac:cxnSpMkLst>
        </pc:cxnChg>
        <pc:cxnChg chg="add mod ord">
          <ac:chgData name="Frank Kruse" userId="89a7705bfabf03e6" providerId="LiveId" clId="{C75E48FE-3C06-405C-82E5-6AD3C1B2BD70}" dt="2023-12-16T21:17:25.729" v="1614" actId="1037"/>
          <ac:cxnSpMkLst>
            <pc:docMk/>
            <pc:sldMk cId="200116247" sldId="266"/>
            <ac:cxnSpMk id="54" creationId="{54242D9C-F4F2-2069-A48F-2E62F6D89F17}"/>
          </ac:cxnSpMkLst>
        </pc:cxnChg>
      </pc:sldChg>
      <pc:sldChg chg="addSp delSp modSp add mod">
        <pc:chgData name="Frank Kruse" userId="89a7705bfabf03e6" providerId="LiveId" clId="{C75E48FE-3C06-405C-82E5-6AD3C1B2BD70}" dt="2023-12-17T17:20:36.362" v="2131"/>
        <pc:sldMkLst>
          <pc:docMk/>
          <pc:sldMk cId="3106327116" sldId="267"/>
        </pc:sldMkLst>
        <pc:spChg chg="add mod">
          <ac:chgData name="Frank Kruse" userId="89a7705bfabf03e6" providerId="LiveId" clId="{C75E48FE-3C06-405C-82E5-6AD3C1B2BD70}" dt="2023-12-17T17:20:32.918" v="2130" actId="6549"/>
          <ac:spMkLst>
            <pc:docMk/>
            <pc:sldMk cId="3106327116" sldId="267"/>
            <ac:spMk id="5" creationId="{69B0738C-BDB5-85F5-A63E-06975660AA29}"/>
          </ac:spMkLst>
        </pc:spChg>
        <pc:spChg chg="add mod">
          <ac:chgData name="Frank Kruse" userId="89a7705bfabf03e6" providerId="LiveId" clId="{C75E48FE-3C06-405C-82E5-6AD3C1B2BD70}" dt="2023-12-17T17:20:36.362" v="2131"/>
          <ac:spMkLst>
            <pc:docMk/>
            <pc:sldMk cId="3106327116" sldId="267"/>
            <ac:spMk id="8" creationId="{C257F07F-B6FA-E651-2EC7-18C752CB67B9}"/>
          </ac:spMkLst>
        </pc:spChg>
        <pc:spChg chg="mod">
          <ac:chgData name="Frank Kruse" userId="89a7705bfabf03e6" providerId="LiveId" clId="{C75E48FE-3C06-405C-82E5-6AD3C1B2BD70}" dt="2023-12-17T17:20:14.924" v="2129" actId="20577"/>
          <ac:spMkLst>
            <pc:docMk/>
            <pc:sldMk cId="3106327116" sldId="267"/>
            <ac:spMk id="32" creationId="{C0FE16BE-38D5-1A4A-3079-89C78EAF1194}"/>
          </ac:spMkLst>
        </pc:spChg>
        <pc:spChg chg="del">
          <ac:chgData name="Frank Kruse" userId="89a7705bfabf03e6" providerId="LiveId" clId="{C75E48FE-3C06-405C-82E5-6AD3C1B2BD70}" dt="2023-12-16T21:20:10.268" v="1713" actId="478"/>
          <ac:spMkLst>
            <pc:docMk/>
            <pc:sldMk cId="3106327116" sldId="267"/>
            <ac:spMk id="40" creationId="{34F9CF8E-792B-146E-B2FD-38DA4DED1E1C}"/>
          </ac:spMkLst>
        </pc:spChg>
        <pc:spChg chg="del">
          <ac:chgData name="Frank Kruse" userId="89a7705bfabf03e6" providerId="LiveId" clId="{C75E48FE-3C06-405C-82E5-6AD3C1B2BD70}" dt="2023-12-16T21:20:10.268" v="1713" actId="478"/>
          <ac:spMkLst>
            <pc:docMk/>
            <pc:sldMk cId="3106327116" sldId="267"/>
            <ac:spMk id="47" creationId="{C53835DF-4921-7E45-EB41-178B279B3E49}"/>
          </ac:spMkLst>
        </pc:spChg>
        <pc:spChg chg="del">
          <ac:chgData name="Frank Kruse" userId="89a7705bfabf03e6" providerId="LiveId" clId="{C75E48FE-3C06-405C-82E5-6AD3C1B2BD70}" dt="2023-12-16T21:20:10.268" v="1713" actId="478"/>
          <ac:spMkLst>
            <pc:docMk/>
            <pc:sldMk cId="3106327116" sldId="267"/>
            <ac:spMk id="51" creationId="{D5BA5350-0379-65BE-4655-9F7F15F81669}"/>
          </ac:spMkLst>
        </pc:spChg>
        <pc:spChg chg="mod">
          <ac:chgData name="Frank Kruse" userId="89a7705bfabf03e6" providerId="LiveId" clId="{C75E48FE-3C06-405C-82E5-6AD3C1B2BD70}" dt="2023-12-16T21:20:24.499" v="1732" actId="1038"/>
          <ac:spMkLst>
            <pc:docMk/>
            <pc:sldMk cId="3106327116" sldId="267"/>
            <ac:spMk id="53" creationId="{99635CCE-F0E5-5568-0B61-8A04D320E08A}"/>
          </ac:spMkLst>
        </pc:spChg>
        <pc:picChg chg="mod ord">
          <ac:chgData name="Frank Kruse" userId="89a7705bfabf03e6" providerId="LiveId" clId="{C75E48FE-3C06-405C-82E5-6AD3C1B2BD70}" dt="2023-12-16T21:23:29.094" v="1799" actId="1037"/>
          <ac:picMkLst>
            <pc:docMk/>
            <pc:sldMk cId="3106327116" sldId="267"/>
            <ac:picMk id="19" creationId="{F87FFC78-72E5-FEE4-4F1D-C804EBB0F8AA}"/>
          </ac:picMkLst>
        </pc:picChg>
        <pc:cxnChg chg="ord">
          <ac:chgData name="Frank Kruse" userId="89a7705bfabf03e6" providerId="LiveId" clId="{C75E48FE-3C06-405C-82E5-6AD3C1B2BD70}" dt="2023-12-16T21:19:51.466" v="1712" actId="167"/>
          <ac:cxnSpMkLst>
            <pc:docMk/>
            <pc:sldMk cId="3106327116" sldId="267"/>
            <ac:cxnSpMk id="9" creationId="{AEA6E7FE-D7D4-ECE5-0C72-EC6F56F29EBB}"/>
          </ac:cxnSpMkLst>
        </pc:cxnChg>
        <pc:cxnChg chg="del">
          <ac:chgData name="Frank Kruse" userId="89a7705bfabf03e6" providerId="LiveId" clId="{C75E48FE-3C06-405C-82E5-6AD3C1B2BD70}" dt="2023-12-16T21:20:10.268" v="1713" actId="478"/>
          <ac:cxnSpMkLst>
            <pc:docMk/>
            <pc:sldMk cId="3106327116" sldId="267"/>
            <ac:cxnSpMk id="13" creationId="{4C602031-DF4D-D9BB-A815-8E2CE00E6227}"/>
          </ac:cxnSpMkLst>
        </pc:cxnChg>
        <pc:cxnChg chg="del">
          <ac:chgData name="Frank Kruse" userId="89a7705bfabf03e6" providerId="LiveId" clId="{C75E48FE-3C06-405C-82E5-6AD3C1B2BD70}" dt="2023-12-16T21:20:10.268" v="1713" actId="478"/>
          <ac:cxnSpMkLst>
            <pc:docMk/>
            <pc:sldMk cId="3106327116" sldId="267"/>
            <ac:cxnSpMk id="21" creationId="{AC8FA38A-888C-8D24-A1C6-C2E0FFC4C3A8}"/>
          </ac:cxnSpMkLst>
        </pc:cxnChg>
        <pc:cxnChg chg="del">
          <ac:chgData name="Frank Kruse" userId="89a7705bfabf03e6" providerId="LiveId" clId="{C75E48FE-3C06-405C-82E5-6AD3C1B2BD70}" dt="2023-12-16T21:20:10.268" v="1713" actId="478"/>
          <ac:cxnSpMkLst>
            <pc:docMk/>
            <pc:sldMk cId="3106327116" sldId="267"/>
            <ac:cxnSpMk id="25" creationId="{B902AAB3-26E0-7EBD-C564-94B1BCBFE5D5}"/>
          </ac:cxnSpMkLst>
        </pc:cxnChg>
        <pc:cxnChg chg="del">
          <ac:chgData name="Frank Kruse" userId="89a7705bfabf03e6" providerId="LiveId" clId="{C75E48FE-3C06-405C-82E5-6AD3C1B2BD70}" dt="2023-12-16T21:20:10.268" v="1713" actId="478"/>
          <ac:cxnSpMkLst>
            <pc:docMk/>
            <pc:sldMk cId="3106327116" sldId="267"/>
            <ac:cxnSpMk id="33" creationId="{598CA8EB-FDFF-DEA7-347D-84E8262A9C59}"/>
          </ac:cxnSpMkLst>
        </pc:cxnChg>
        <pc:cxnChg chg="del">
          <ac:chgData name="Frank Kruse" userId="89a7705bfabf03e6" providerId="LiveId" clId="{C75E48FE-3C06-405C-82E5-6AD3C1B2BD70}" dt="2023-12-16T21:20:10.268" v="1713" actId="478"/>
          <ac:cxnSpMkLst>
            <pc:docMk/>
            <pc:sldMk cId="3106327116" sldId="267"/>
            <ac:cxnSpMk id="34" creationId="{F812FB7E-E2DC-5EBC-36CF-D2F11EBB3012}"/>
          </ac:cxnSpMkLst>
        </pc:cxnChg>
        <pc:cxnChg chg="del">
          <ac:chgData name="Frank Kruse" userId="89a7705bfabf03e6" providerId="LiveId" clId="{C75E48FE-3C06-405C-82E5-6AD3C1B2BD70}" dt="2023-12-16T21:20:10.268" v="1713" actId="478"/>
          <ac:cxnSpMkLst>
            <pc:docMk/>
            <pc:sldMk cId="3106327116" sldId="267"/>
            <ac:cxnSpMk id="35" creationId="{2175AF8B-7D57-F3E5-92BF-9B00F1B3DD16}"/>
          </ac:cxnSpMkLst>
        </pc:cxnChg>
        <pc:cxnChg chg="del">
          <ac:chgData name="Frank Kruse" userId="89a7705bfabf03e6" providerId="LiveId" clId="{C75E48FE-3C06-405C-82E5-6AD3C1B2BD70}" dt="2023-12-16T21:20:10.268" v="1713" actId="478"/>
          <ac:cxnSpMkLst>
            <pc:docMk/>
            <pc:sldMk cId="3106327116" sldId="267"/>
            <ac:cxnSpMk id="36" creationId="{7F051070-A049-6B3B-79E9-538330EC2E4C}"/>
          </ac:cxnSpMkLst>
        </pc:cxnChg>
        <pc:cxnChg chg="del">
          <ac:chgData name="Frank Kruse" userId="89a7705bfabf03e6" providerId="LiveId" clId="{C75E48FE-3C06-405C-82E5-6AD3C1B2BD70}" dt="2023-12-16T21:20:10.268" v="1713" actId="478"/>
          <ac:cxnSpMkLst>
            <pc:docMk/>
            <pc:sldMk cId="3106327116" sldId="267"/>
            <ac:cxnSpMk id="37" creationId="{D6C25DF8-EE75-665F-FA02-529F694BE89B}"/>
          </ac:cxnSpMkLst>
        </pc:cxnChg>
        <pc:cxnChg chg="del">
          <ac:chgData name="Frank Kruse" userId="89a7705bfabf03e6" providerId="LiveId" clId="{C75E48FE-3C06-405C-82E5-6AD3C1B2BD70}" dt="2023-12-16T21:20:10.268" v="1713" actId="478"/>
          <ac:cxnSpMkLst>
            <pc:docMk/>
            <pc:sldMk cId="3106327116" sldId="267"/>
            <ac:cxnSpMk id="38" creationId="{027A98C0-D6CB-A603-BA09-C2895334D451}"/>
          </ac:cxnSpMkLst>
        </pc:cxnChg>
        <pc:cxnChg chg="del">
          <ac:chgData name="Frank Kruse" userId="89a7705bfabf03e6" providerId="LiveId" clId="{C75E48FE-3C06-405C-82E5-6AD3C1B2BD70}" dt="2023-12-16T21:20:10.268" v="1713" actId="478"/>
          <ac:cxnSpMkLst>
            <pc:docMk/>
            <pc:sldMk cId="3106327116" sldId="267"/>
            <ac:cxnSpMk id="39" creationId="{3252C380-6382-C59F-5BB7-5B7A673FDA1D}"/>
          </ac:cxnSpMkLst>
        </pc:cxnChg>
        <pc:cxnChg chg="mod">
          <ac:chgData name="Frank Kruse" userId="89a7705bfabf03e6" providerId="LiveId" clId="{C75E48FE-3C06-405C-82E5-6AD3C1B2BD70}" dt="2023-12-16T21:19:35.456" v="1711" actId="1036"/>
          <ac:cxnSpMkLst>
            <pc:docMk/>
            <pc:sldMk cId="3106327116" sldId="267"/>
            <ac:cxnSpMk id="54" creationId="{54242D9C-F4F2-2069-A48F-2E62F6D89F17}"/>
          </ac:cxnSpMkLst>
        </pc:cxnChg>
      </pc:sldChg>
      <pc:sldChg chg="addSp delSp modSp add mod">
        <pc:chgData name="Frank Kruse" userId="89a7705bfabf03e6" providerId="LiveId" clId="{C75E48FE-3C06-405C-82E5-6AD3C1B2BD70}" dt="2023-12-16T22:59:07.553" v="2120" actId="208"/>
        <pc:sldMkLst>
          <pc:docMk/>
          <pc:sldMk cId="2782954704" sldId="268"/>
        </pc:sldMkLst>
        <pc:spChg chg="del">
          <ac:chgData name="Frank Kruse" userId="89a7705bfabf03e6" providerId="LiveId" clId="{C75E48FE-3C06-405C-82E5-6AD3C1B2BD70}" dt="2023-12-16T21:24:10.490" v="1801" actId="478"/>
          <ac:spMkLst>
            <pc:docMk/>
            <pc:sldMk cId="2782954704" sldId="268"/>
            <ac:spMk id="5" creationId="{69B0738C-BDB5-85F5-A63E-06975660AA29}"/>
          </ac:spMkLst>
        </pc:spChg>
        <pc:spChg chg="mod">
          <ac:chgData name="Frank Kruse" userId="89a7705bfabf03e6" providerId="LiveId" clId="{C75E48FE-3C06-405C-82E5-6AD3C1B2BD70}" dt="2023-12-16T21:45:24.567" v="1815" actId="1076"/>
          <ac:spMkLst>
            <pc:docMk/>
            <pc:sldMk cId="2782954704" sldId="268"/>
            <ac:spMk id="6" creationId="{BD5EF28D-3A3B-E470-5263-5A3E61F27677}"/>
          </ac:spMkLst>
        </pc:spChg>
        <pc:spChg chg="add mod">
          <ac:chgData name="Frank Kruse" userId="89a7705bfabf03e6" providerId="LiveId" clId="{C75E48FE-3C06-405C-82E5-6AD3C1B2BD70}" dt="2023-12-16T21:47:37.195" v="1887" actId="6549"/>
          <ac:spMkLst>
            <pc:docMk/>
            <pc:sldMk cId="2782954704" sldId="268"/>
            <ac:spMk id="18" creationId="{F963459D-B927-56A5-3376-19D6FF4CC6FE}"/>
          </ac:spMkLst>
        </pc:spChg>
        <pc:spChg chg="add mod">
          <ac:chgData name="Frank Kruse" userId="89a7705bfabf03e6" providerId="LiveId" clId="{C75E48FE-3C06-405C-82E5-6AD3C1B2BD70}" dt="2023-12-16T21:50:42.859" v="2082" actId="1037"/>
          <ac:spMkLst>
            <pc:docMk/>
            <pc:sldMk cId="2782954704" sldId="268"/>
            <ac:spMk id="21" creationId="{23ADBC95-C8B8-1EE7-DFD5-90745720D0F5}"/>
          </ac:spMkLst>
        </pc:spChg>
        <pc:spChg chg="mod">
          <ac:chgData name="Frank Kruse" userId="89a7705bfabf03e6" providerId="LiveId" clId="{C75E48FE-3C06-405C-82E5-6AD3C1B2BD70}" dt="2023-12-16T21:52:07.765" v="2093" actId="6549"/>
          <ac:spMkLst>
            <pc:docMk/>
            <pc:sldMk cId="2782954704" sldId="268"/>
            <ac:spMk id="23" creationId="{F4DB1B65-32F2-A1C1-09FA-AD906639D5FB}"/>
          </ac:spMkLst>
        </pc:spChg>
        <pc:spChg chg="add mod ord">
          <ac:chgData name="Frank Kruse" userId="89a7705bfabf03e6" providerId="LiveId" clId="{C75E48FE-3C06-405C-82E5-6AD3C1B2BD70}" dt="2023-12-16T21:48:52.507" v="2032" actId="20577"/>
          <ac:spMkLst>
            <pc:docMk/>
            <pc:sldMk cId="2782954704" sldId="268"/>
            <ac:spMk id="25" creationId="{08719AB8-4BFD-6D49-0703-08BCD3D2D5D8}"/>
          </ac:spMkLst>
        </pc:spChg>
        <pc:spChg chg="del">
          <ac:chgData name="Frank Kruse" userId="89a7705bfabf03e6" providerId="LiveId" clId="{C75E48FE-3C06-405C-82E5-6AD3C1B2BD70}" dt="2023-12-16T21:24:43.843" v="1802" actId="478"/>
          <ac:spMkLst>
            <pc:docMk/>
            <pc:sldMk cId="2782954704" sldId="268"/>
            <ac:spMk id="32" creationId="{C0FE16BE-38D5-1A4A-3079-89C78EAF1194}"/>
          </ac:spMkLst>
        </pc:spChg>
        <pc:spChg chg="add mod">
          <ac:chgData name="Frank Kruse" userId="89a7705bfabf03e6" providerId="LiveId" clId="{C75E48FE-3C06-405C-82E5-6AD3C1B2BD70}" dt="2023-12-16T21:54:05.757" v="2105" actId="20577"/>
          <ac:spMkLst>
            <pc:docMk/>
            <pc:sldMk cId="2782954704" sldId="268"/>
            <ac:spMk id="33" creationId="{80F17FA5-D285-252A-6158-895E07FBA48A}"/>
          </ac:spMkLst>
        </pc:spChg>
        <pc:spChg chg="add mod">
          <ac:chgData name="Frank Kruse" userId="89a7705bfabf03e6" providerId="LiveId" clId="{C75E48FE-3C06-405C-82E5-6AD3C1B2BD70}" dt="2023-12-16T21:51:43.464" v="2092" actId="1076"/>
          <ac:spMkLst>
            <pc:docMk/>
            <pc:sldMk cId="2782954704" sldId="268"/>
            <ac:spMk id="34" creationId="{0970E0D6-D9A8-6BD3-858E-2767E4DC36C1}"/>
          </ac:spMkLst>
        </pc:spChg>
        <pc:picChg chg="add mod">
          <ac:chgData name="Frank Kruse" userId="89a7705bfabf03e6" providerId="LiveId" clId="{C75E48FE-3C06-405C-82E5-6AD3C1B2BD70}" dt="2023-12-16T22:59:07.553" v="2120" actId="208"/>
          <ac:picMkLst>
            <pc:docMk/>
            <pc:sldMk cId="2782954704" sldId="268"/>
            <ac:picMk id="8" creationId="{9538C7D9-8A3F-16AB-D428-0AD2BC9C533D}"/>
          </ac:picMkLst>
        </pc:picChg>
        <pc:picChg chg="add del mod ord">
          <ac:chgData name="Frank Kruse" userId="89a7705bfabf03e6" providerId="LiveId" clId="{C75E48FE-3C06-405C-82E5-6AD3C1B2BD70}" dt="2023-12-16T21:55:27.093" v="2106" actId="478"/>
          <ac:picMkLst>
            <pc:docMk/>
            <pc:sldMk cId="2782954704" sldId="268"/>
            <ac:picMk id="13" creationId="{76B8C85A-CB0B-81ED-5C44-DC91093AD5CF}"/>
          </ac:picMkLst>
        </pc:picChg>
        <pc:picChg chg="add mod modCrop">
          <ac:chgData name="Frank Kruse" userId="89a7705bfabf03e6" providerId="LiveId" clId="{C75E48FE-3C06-405C-82E5-6AD3C1B2BD70}" dt="2023-12-16T22:00:46.590" v="2114" actId="208"/>
          <ac:picMkLst>
            <pc:docMk/>
            <pc:sldMk cId="2782954704" sldId="268"/>
            <ac:picMk id="37" creationId="{692A04FB-47AF-6E7C-BF5D-659DCEBE486C}"/>
          </ac:picMkLst>
        </pc:picChg>
        <pc:cxnChg chg="mod">
          <ac:chgData name="Frank Kruse" userId="89a7705bfabf03e6" providerId="LiveId" clId="{C75E48FE-3C06-405C-82E5-6AD3C1B2BD70}" dt="2023-12-16T21:52:28.121" v="2094" actId="14100"/>
          <ac:cxnSpMkLst>
            <pc:docMk/>
            <pc:sldMk cId="2782954704" sldId="268"/>
            <ac:cxnSpMk id="7" creationId="{648030AD-7285-D87E-64C9-D4C9258901A3}"/>
          </ac:cxnSpMkLst>
        </pc:cxnChg>
        <pc:cxnChg chg="mod">
          <ac:chgData name="Frank Kruse" userId="89a7705bfabf03e6" providerId="LiveId" clId="{C75E48FE-3C06-405C-82E5-6AD3C1B2BD70}" dt="2023-12-16T21:52:37.114" v="2095" actId="1076"/>
          <ac:cxnSpMkLst>
            <pc:docMk/>
            <pc:sldMk cId="2782954704" sldId="268"/>
            <ac:cxnSpMk id="20" creationId="{4F67F7C2-7FC3-BAF7-D644-C6501930A73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13ABE-FD2B-5F41-FE4F-BCAA27BE8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E7C66B-3442-5634-42EF-712118AE3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ED1DC1-CD5D-B8AA-FEB0-DC2B8BDD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50CB-E524-4208-88B9-D9512658EDE8}" type="datetimeFigureOut">
              <a:rPr lang="de-DE" smtClean="0"/>
              <a:t>17.12.2023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B05AB2-9577-613B-1E46-26DEEE4A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D11CB8-CB6F-0CFD-0E2E-A68CF2FE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DE88-1C8D-4664-BEE7-7FD27B52A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38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C72D1-8B7D-25C2-38A0-C705A477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FEB751-00AD-31AE-27BB-F9FC479C2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E064AF-7451-EB12-D11B-9A235A8D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50CB-E524-4208-88B9-D9512658EDE8}" type="datetimeFigureOut">
              <a:rPr lang="de-DE" smtClean="0"/>
              <a:t>17.12.2023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AF55B-7EDC-6FAD-9B1C-A61591DB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60D916-194C-779D-DA04-B12113BF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DE88-1C8D-4664-BEE7-7FD27B52A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27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713660-9C27-5DF2-DE3A-973359EDA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21BED6-46C0-9E69-417D-D96C592F8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5C1DFD-3165-BDD8-3579-0EF51129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50CB-E524-4208-88B9-D9512658EDE8}" type="datetimeFigureOut">
              <a:rPr lang="de-DE" smtClean="0"/>
              <a:t>17.12.2023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4FC475-1929-0C51-DEED-20B3360E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F15BBF-346A-E4B2-4039-0FE42667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DE88-1C8D-4664-BEE7-7FD27B52A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40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72EB4-0F65-0279-6DFB-DB086209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151AF2-6288-D8FC-2540-DC6DDB333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73C1C4-0F5B-EC31-FB66-FCE82282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50CB-E524-4208-88B9-D9512658EDE8}" type="datetimeFigureOut">
              <a:rPr lang="de-DE" smtClean="0"/>
              <a:t>17.12.2023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9C295B-F208-C6F6-6DCA-CCC8C716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6831F6-4244-ECBC-0B2F-24E41CA1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DE88-1C8D-4664-BEE7-7FD27B52A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19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B1745-D7D3-E3B6-5AA3-1E196FC7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76C537-C271-541B-8782-42930224B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A11368-FF25-1C44-65C5-744A1BF5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50CB-E524-4208-88B9-D9512658EDE8}" type="datetimeFigureOut">
              <a:rPr lang="de-DE" smtClean="0"/>
              <a:t>17.12.2023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B7AF9B-8CF8-C577-53B4-39CA1454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2F8-1D44-4E44-064E-5553A665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DE88-1C8D-4664-BEE7-7FD27B52A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86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BAF0C-15A2-ADD1-2FB8-D7A4D39C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760DFE-7E2C-E1CB-E7CB-37D368FD6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4EBD38-1AC3-568A-C0B6-F3AED3126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6C1355-1247-FEB0-7959-2A5F9394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50CB-E524-4208-88B9-D9512658EDE8}" type="datetimeFigureOut">
              <a:rPr lang="de-DE" smtClean="0"/>
              <a:t>17.12.2023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57CAB9-2E58-0002-44A1-6FF57DF5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32FC9A-1680-3FA1-2166-A9193C50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DE88-1C8D-4664-BEE7-7FD27B52A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65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56B19-7F4F-F40F-D743-D10D1165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6914ED-BB79-3887-5F1B-416A4970B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B555D3-BA57-C0FD-B4D6-A12514C04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D69D2A-35D9-EF02-2BB0-A05E49342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5CB8C4B-C3A1-1832-9A7E-73F48CE61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0EF4365-9C5B-8E62-62DA-DCAD314E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50CB-E524-4208-88B9-D9512658EDE8}" type="datetimeFigureOut">
              <a:rPr lang="de-DE" smtClean="0"/>
              <a:t>17.12.2023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0706CC-AF5F-CC4B-3E71-B3BD513F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D0EAFA-C9EC-ACD7-1FD0-D3BA68ED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DE88-1C8D-4664-BEE7-7FD27B52A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0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FD5E5-76CB-C7EB-5A1C-9C55487A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DE6DC2-5C52-F6FB-6CEF-BD7E5339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50CB-E524-4208-88B9-D9512658EDE8}" type="datetimeFigureOut">
              <a:rPr lang="de-DE" smtClean="0"/>
              <a:t>17.12.2023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DCBAD1-9D8D-C0FC-D0C3-E1F19000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DF7D73-B73B-8506-9485-34673F17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DE88-1C8D-4664-BEE7-7FD27B52A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55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4DED51-1C0B-BBFA-4779-19200830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50CB-E524-4208-88B9-D9512658EDE8}" type="datetimeFigureOut">
              <a:rPr lang="de-DE" smtClean="0"/>
              <a:t>17.12.2023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094D9C-8228-A247-ED70-12D141BF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E41C14-35E8-8F05-9D4A-9A99A3EF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DE88-1C8D-4664-BEE7-7FD27B52A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21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6B67A-DB30-8DAB-5FA9-82E76DA6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67291-DB81-6A6E-EE33-FDE16FF7D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39C35D-72E9-1760-F0FC-56AFF43C7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E6EFD6-392D-22DB-7746-ED06895B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50CB-E524-4208-88B9-D9512658EDE8}" type="datetimeFigureOut">
              <a:rPr lang="de-DE" smtClean="0"/>
              <a:t>17.12.2023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E5551C-EDA5-104E-D5F4-4B4A1018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685E73-5DEC-C2F2-BEE5-290910F0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DE88-1C8D-4664-BEE7-7FD27B52A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12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E7618-6400-C57B-C933-73C494BE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56534D9-FA30-15AE-1062-A0980C35B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E54ED0-1A7C-20DA-7703-A2C31FDB6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DEA17F-835F-9DEA-1E32-E51814164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50CB-E524-4208-88B9-D9512658EDE8}" type="datetimeFigureOut">
              <a:rPr lang="de-DE" smtClean="0"/>
              <a:t>17.12.2023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00B22C-D8A1-AD21-0E5C-F83C55EE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7143EA-2C7E-8F0A-72A8-868CBD8E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DE88-1C8D-4664-BEE7-7FD27B52A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15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716CA7A-B4E9-5588-A3F7-EE1F1EF0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ED6D8E-DA16-26E0-48CB-59988CF19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CA1E6E-C93D-126B-49BB-D4BBE52AA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750CB-E524-4208-88B9-D9512658EDE8}" type="datetimeFigureOut">
              <a:rPr lang="de-DE" smtClean="0"/>
              <a:t>17.12.2023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D6ABF2-F4C9-F1AA-3962-25A42A968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34055-0ECA-8ECA-44EB-B6A14B7D2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5DE88-1C8D-4664-BEE7-7FD27B52A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14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B98F9-5DC4-173E-454E-723B87119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021531-814F-9942-BEC8-EE80BA448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6A4CD2-A3F7-CDA3-AFD4-9548E7ECD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2500175"/>
            <a:ext cx="4862390" cy="151157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D5EF28D-3A3B-E470-5263-5A3E61F27677}"/>
              </a:ext>
            </a:extLst>
          </p:cNvPr>
          <p:cNvSpPr/>
          <p:nvPr/>
        </p:nvSpPr>
        <p:spPr>
          <a:xfrm>
            <a:off x="1777042" y="2570672"/>
            <a:ext cx="2055600" cy="1281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37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54295AB1-1974-38EF-4E22-E33E470D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46" y="991559"/>
            <a:ext cx="983845" cy="110843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E2A0E6A-9110-4F5C-F07D-EE8C42278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673" y="1053350"/>
            <a:ext cx="723653" cy="915323"/>
          </a:xfrm>
          <a:prstGeom prst="rect">
            <a:avLst/>
          </a:prstGeom>
        </p:spPr>
      </p:pic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0C4F9FC-D195-7D9E-71DA-BAD3A001E0AC}"/>
              </a:ext>
            </a:extLst>
          </p:cNvPr>
          <p:cNvCxnSpPr>
            <a:cxnSpLocks/>
          </p:cNvCxnSpPr>
          <p:nvPr/>
        </p:nvCxnSpPr>
        <p:spPr>
          <a:xfrm flipV="1">
            <a:off x="4487656" y="2161734"/>
            <a:ext cx="0" cy="107462"/>
          </a:xfrm>
          <a:prstGeom prst="line">
            <a:avLst/>
          </a:prstGeom>
          <a:ln w="38100">
            <a:solidFill>
              <a:srgbClr val="C63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9767D99-5F0E-3918-D26E-AEC931EDDED4}"/>
              </a:ext>
            </a:extLst>
          </p:cNvPr>
          <p:cNvCxnSpPr>
            <a:cxnSpLocks/>
          </p:cNvCxnSpPr>
          <p:nvPr/>
        </p:nvCxnSpPr>
        <p:spPr>
          <a:xfrm flipV="1">
            <a:off x="7381430" y="2173815"/>
            <a:ext cx="0" cy="107462"/>
          </a:xfrm>
          <a:prstGeom prst="line">
            <a:avLst/>
          </a:prstGeom>
          <a:ln w="19050">
            <a:solidFill>
              <a:srgbClr val="8AC9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6B13CB-39AE-21E7-70E0-CDE0655CB4BB}"/>
              </a:ext>
            </a:extLst>
          </p:cNvPr>
          <p:cNvCxnSpPr>
            <a:cxnSpLocks/>
          </p:cNvCxnSpPr>
          <p:nvPr/>
        </p:nvCxnSpPr>
        <p:spPr>
          <a:xfrm>
            <a:off x="3211450" y="2281277"/>
            <a:ext cx="145282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B8B991-C069-2890-E82B-C8527174D987}"/>
              </a:ext>
            </a:extLst>
          </p:cNvPr>
          <p:cNvCxnSpPr>
            <a:cxnSpLocks/>
          </p:cNvCxnSpPr>
          <p:nvPr/>
        </p:nvCxnSpPr>
        <p:spPr>
          <a:xfrm flipV="1">
            <a:off x="3363706" y="2282408"/>
            <a:ext cx="0" cy="126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BD5EF28D-3A3B-E470-5263-5A3E61F27677}"/>
              </a:ext>
            </a:extLst>
          </p:cNvPr>
          <p:cNvSpPr/>
          <p:nvPr/>
        </p:nvSpPr>
        <p:spPr>
          <a:xfrm>
            <a:off x="9959508" y="5474128"/>
            <a:ext cx="2055600" cy="1281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48030AD-7285-D87E-64C9-D4C9258901A3}"/>
              </a:ext>
            </a:extLst>
          </p:cNvPr>
          <p:cNvCxnSpPr>
            <a:cxnSpLocks/>
          </p:cNvCxnSpPr>
          <p:nvPr/>
        </p:nvCxnSpPr>
        <p:spPr>
          <a:xfrm>
            <a:off x="4474956" y="2281277"/>
            <a:ext cx="35904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08F4399E-F62F-5C27-8229-26611E72F15D}"/>
              </a:ext>
            </a:extLst>
          </p:cNvPr>
          <p:cNvCxnSpPr>
            <a:cxnSpLocks/>
          </p:cNvCxnSpPr>
          <p:nvPr/>
        </p:nvCxnSpPr>
        <p:spPr>
          <a:xfrm flipV="1">
            <a:off x="561160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15E11E7-3B13-38B2-6BEB-C9BA3FDC88C2}"/>
              </a:ext>
            </a:extLst>
          </p:cNvPr>
          <p:cNvCxnSpPr>
            <a:cxnSpLocks/>
          </p:cNvCxnSpPr>
          <p:nvPr/>
        </p:nvCxnSpPr>
        <p:spPr>
          <a:xfrm flipV="1">
            <a:off x="673555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1761D87-2ACC-F511-2883-E33E5EC494A6}"/>
              </a:ext>
            </a:extLst>
          </p:cNvPr>
          <p:cNvCxnSpPr>
            <a:cxnSpLocks/>
          </p:cNvCxnSpPr>
          <p:nvPr/>
        </p:nvCxnSpPr>
        <p:spPr>
          <a:xfrm flipV="1">
            <a:off x="785950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148C1DB-A452-083A-0418-10F62131D179}"/>
              </a:ext>
            </a:extLst>
          </p:cNvPr>
          <p:cNvCxnSpPr>
            <a:cxnSpLocks/>
          </p:cNvCxnSpPr>
          <p:nvPr/>
        </p:nvCxnSpPr>
        <p:spPr>
          <a:xfrm flipV="1">
            <a:off x="448765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F67F7C2-7FC3-BAF7-D644-C6501930A735}"/>
              </a:ext>
            </a:extLst>
          </p:cNvPr>
          <p:cNvCxnSpPr>
            <a:cxnSpLocks/>
          </p:cNvCxnSpPr>
          <p:nvPr/>
        </p:nvCxnSpPr>
        <p:spPr>
          <a:xfrm>
            <a:off x="8118730" y="2281277"/>
            <a:ext cx="41148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400E24B-4053-4C3D-2B31-154AD775F812}"/>
              </a:ext>
            </a:extLst>
          </p:cNvPr>
          <p:cNvCxnSpPr>
            <a:cxnSpLocks/>
          </p:cNvCxnSpPr>
          <p:nvPr/>
        </p:nvCxnSpPr>
        <p:spPr>
          <a:xfrm>
            <a:off x="2667890" y="2281277"/>
            <a:ext cx="543560" cy="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4DB1B65-32F2-A1C1-09FA-AD906639D5FB}"/>
              </a:ext>
            </a:extLst>
          </p:cNvPr>
          <p:cNvSpPr txBox="1"/>
          <p:nvPr/>
        </p:nvSpPr>
        <p:spPr>
          <a:xfrm>
            <a:off x="3415697" y="2253569"/>
            <a:ext cx="4191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  December           </a:t>
            </a:r>
            <a:r>
              <a:rPr lang="de-DE" sz="1400" dirty="0" err="1">
                <a:solidFill>
                  <a:schemeClr val="accent1"/>
                </a:solidFill>
              </a:rPr>
              <a:t>January</a:t>
            </a:r>
            <a:r>
              <a:rPr lang="de-DE" sz="1400" dirty="0">
                <a:solidFill>
                  <a:schemeClr val="accent1"/>
                </a:solidFill>
              </a:rPr>
              <a:t>            February              March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77B695E-C08A-FA68-E3F7-998E4B83C7D0}"/>
              </a:ext>
            </a:extLst>
          </p:cNvPr>
          <p:cNvSpPr txBox="1"/>
          <p:nvPr/>
        </p:nvSpPr>
        <p:spPr>
          <a:xfrm>
            <a:off x="3689447" y="188784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1"/>
                </a:solidFill>
              </a:rPr>
              <a:t>21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F055B5F-F5E3-6AAF-837D-A9E647472BB0}"/>
              </a:ext>
            </a:extLst>
          </p:cNvPr>
          <p:cNvSpPr txBox="1"/>
          <p:nvPr/>
        </p:nvSpPr>
        <p:spPr>
          <a:xfrm>
            <a:off x="2840564" y="597668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BF9000"/>
                </a:solidFill>
              </a:rPr>
              <a:t>25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40618F0-7AA7-8250-6D4F-569337B2E7C5}"/>
              </a:ext>
            </a:extLst>
          </p:cNvPr>
          <p:cNvSpPr txBox="1"/>
          <p:nvPr/>
        </p:nvSpPr>
        <p:spPr>
          <a:xfrm>
            <a:off x="4351226" y="1893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C63530"/>
                </a:solidFill>
              </a:rPr>
              <a:t>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7F88579-A366-C447-11FE-C0BF6FB98B16}"/>
              </a:ext>
            </a:extLst>
          </p:cNvPr>
          <p:cNvSpPr txBox="1"/>
          <p:nvPr/>
        </p:nvSpPr>
        <p:spPr>
          <a:xfrm>
            <a:off x="3992214" y="59809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A349A4"/>
                </a:solidFill>
              </a:rPr>
              <a:t>7</a:t>
            </a:r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99A5B906-A52C-102A-D574-D7C9F5CEA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870" y="1053351"/>
            <a:ext cx="722728" cy="871077"/>
          </a:xfrm>
          <a:prstGeom prst="rect">
            <a:avLst/>
          </a:prstGeom>
        </p:spPr>
      </p:pic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58C1783B-1F3A-DEEA-E7C6-0C77FE9435FB}"/>
              </a:ext>
            </a:extLst>
          </p:cNvPr>
          <p:cNvCxnSpPr>
            <a:cxnSpLocks/>
          </p:cNvCxnSpPr>
          <p:nvPr/>
        </p:nvCxnSpPr>
        <p:spPr>
          <a:xfrm flipV="1">
            <a:off x="3887352" y="2161734"/>
            <a:ext cx="0" cy="107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 descr="Ein Bild, das Stern, Kreative Künste, Papierkunst, Origami enthält.&#10;&#10;Automatisch generierte Beschreibung">
            <a:extLst>
              <a:ext uri="{FF2B5EF4-FFF2-40B4-BE49-F238E27FC236}">
                <a16:creationId xmlns:a16="http://schemas.microsoft.com/office/drawing/2014/main" id="{F87FFC78-72E5-FEE4-4F1D-C804EBB0F8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231" y="4357759"/>
            <a:ext cx="926473" cy="926473"/>
          </a:xfrm>
          <a:prstGeom prst="rect">
            <a:avLst/>
          </a:prstGeom>
        </p:spPr>
      </p:pic>
      <p:pic>
        <p:nvPicPr>
          <p:cNvPr id="26" name="Grafik 25" descr="Ein Bild, das Stern, gelb, Kreativität, Origami enthält.&#10;&#10;Automatisch generierte Beschreibung">
            <a:extLst>
              <a:ext uri="{FF2B5EF4-FFF2-40B4-BE49-F238E27FC236}">
                <a16:creationId xmlns:a16="http://schemas.microsoft.com/office/drawing/2014/main" id="{5297075C-092D-B4AD-C96F-4482D521BA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99" y="242959"/>
            <a:ext cx="926472" cy="926472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1C935BFD-FCF4-46F5-2E30-F7681A120DAE}"/>
              </a:ext>
            </a:extLst>
          </p:cNvPr>
          <p:cNvSpPr txBox="1"/>
          <p:nvPr/>
        </p:nvSpPr>
        <p:spPr>
          <a:xfrm>
            <a:off x="6050414" y="60966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AC93F"/>
                </a:solidFill>
              </a:rPr>
              <a:t>21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8711EA5-225B-B845-112D-DAA8269D0D11}"/>
              </a:ext>
            </a:extLst>
          </p:cNvPr>
          <p:cNvCxnSpPr>
            <a:cxnSpLocks/>
          </p:cNvCxnSpPr>
          <p:nvPr/>
        </p:nvCxnSpPr>
        <p:spPr>
          <a:xfrm flipV="1">
            <a:off x="3001596" y="6346649"/>
            <a:ext cx="0" cy="107462"/>
          </a:xfrm>
          <a:prstGeom prst="line">
            <a:avLst/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C830BC3-C6A5-626D-04FF-850F75F26B75}"/>
              </a:ext>
            </a:extLst>
          </p:cNvPr>
          <p:cNvCxnSpPr>
            <a:cxnSpLocks/>
          </p:cNvCxnSpPr>
          <p:nvPr/>
        </p:nvCxnSpPr>
        <p:spPr>
          <a:xfrm flipV="1">
            <a:off x="4274042" y="6346649"/>
            <a:ext cx="0" cy="107462"/>
          </a:xfrm>
          <a:prstGeom prst="line">
            <a:avLst/>
          </a:prstGeom>
          <a:ln w="19050">
            <a:solidFill>
              <a:srgbClr val="A349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C0FE16BE-38D5-1A4A-3079-89C78EAF1194}"/>
              </a:ext>
            </a:extLst>
          </p:cNvPr>
          <p:cNvSpPr txBox="1"/>
          <p:nvPr/>
        </p:nvSpPr>
        <p:spPr>
          <a:xfrm>
            <a:off x="1599188" y="420727"/>
            <a:ext cx="1326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Later</a:t>
            </a:r>
            <a:b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Year‘s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Day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B9F2679-AB03-03A4-FA66-F39CEDD2973F}"/>
              </a:ext>
            </a:extLst>
          </p:cNvPr>
          <p:cNvSpPr txBox="1"/>
          <p:nvPr/>
        </p:nvSpPr>
        <p:spPr>
          <a:xfrm>
            <a:off x="7222870" y="189374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AC93F"/>
                </a:solidFill>
              </a:rPr>
              <a:t>21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058AD0D-C949-A8D9-ADCF-F71EDBD313DC}"/>
              </a:ext>
            </a:extLst>
          </p:cNvPr>
          <p:cNvSpPr txBox="1"/>
          <p:nvPr/>
        </p:nvSpPr>
        <p:spPr>
          <a:xfrm>
            <a:off x="3932328" y="188784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BF9000"/>
                </a:solidFill>
              </a:rPr>
              <a:t>25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EA6E7FE-D7D4-ECE5-0C72-EC6F56F29EBB}"/>
              </a:ext>
            </a:extLst>
          </p:cNvPr>
          <p:cNvCxnSpPr>
            <a:cxnSpLocks/>
          </p:cNvCxnSpPr>
          <p:nvPr/>
        </p:nvCxnSpPr>
        <p:spPr>
          <a:xfrm flipV="1">
            <a:off x="4130233" y="2161734"/>
            <a:ext cx="0" cy="107462"/>
          </a:xfrm>
          <a:prstGeom prst="line">
            <a:avLst/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86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EA6E7FE-D7D4-ECE5-0C72-EC6F56F29EBB}"/>
              </a:ext>
            </a:extLst>
          </p:cNvPr>
          <p:cNvCxnSpPr>
            <a:cxnSpLocks/>
          </p:cNvCxnSpPr>
          <p:nvPr/>
        </p:nvCxnSpPr>
        <p:spPr>
          <a:xfrm flipV="1">
            <a:off x="4130233" y="2161734"/>
            <a:ext cx="0" cy="107462"/>
          </a:xfrm>
          <a:prstGeom prst="line">
            <a:avLst/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55243222-2AA7-5DC7-2B80-6FE34BCE1240}"/>
              </a:ext>
            </a:extLst>
          </p:cNvPr>
          <p:cNvCxnSpPr>
            <a:cxnSpLocks/>
          </p:cNvCxnSpPr>
          <p:nvPr/>
        </p:nvCxnSpPr>
        <p:spPr>
          <a:xfrm flipV="1">
            <a:off x="4750174" y="2163692"/>
            <a:ext cx="0" cy="107462"/>
          </a:xfrm>
          <a:prstGeom prst="line">
            <a:avLst/>
          </a:prstGeom>
          <a:ln w="19050">
            <a:solidFill>
              <a:srgbClr val="A349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4242D9C-F4F2-2069-A48F-2E62F6D89F17}"/>
              </a:ext>
            </a:extLst>
          </p:cNvPr>
          <p:cNvCxnSpPr>
            <a:cxnSpLocks/>
          </p:cNvCxnSpPr>
          <p:nvPr/>
        </p:nvCxnSpPr>
        <p:spPr>
          <a:xfrm flipV="1">
            <a:off x="4750174" y="3706756"/>
            <a:ext cx="0" cy="107462"/>
          </a:xfrm>
          <a:prstGeom prst="line">
            <a:avLst/>
          </a:prstGeom>
          <a:ln w="19050">
            <a:solidFill>
              <a:srgbClr val="A349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>
            <a:extLst>
              <a:ext uri="{FF2B5EF4-FFF2-40B4-BE49-F238E27FC236}">
                <a16:creationId xmlns:a16="http://schemas.microsoft.com/office/drawing/2014/main" id="{54295AB1-1974-38EF-4E22-E33E470D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46" y="991559"/>
            <a:ext cx="983845" cy="110843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E2A0E6A-9110-4F5C-F07D-EE8C42278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673" y="1053350"/>
            <a:ext cx="723653" cy="915323"/>
          </a:xfrm>
          <a:prstGeom prst="rect">
            <a:avLst/>
          </a:prstGeom>
        </p:spPr>
      </p:pic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0C4F9FC-D195-7D9E-71DA-BAD3A001E0AC}"/>
              </a:ext>
            </a:extLst>
          </p:cNvPr>
          <p:cNvCxnSpPr>
            <a:cxnSpLocks/>
          </p:cNvCxnSpPr>
          <p:nvPr/>
        </p:nvCxnSpPr>
        <p:spPr>
          <a:xfrm flipV="1">
            <a:off x="4487656" y="2161734"/>
            <a:ext cx="0" cy="107462"/>
          </a:xfrm>
          <a:prstGeom prst="line">
            <a:avLst/>
          </a:prstGeom>
          <a:ln w="38100">
            <a:solidFill>
              <a:srgbClr val="C63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9767D99-5F0E-3918-D26E-AEC931EDDED4}"/>
              </a:ext>
            </a:extLst>
          </p:cNvPr>
          <p:cNvCxnSpPr>
            <a:cxnSpLocks/>
          </p:cNvCxnSpPr>
          <p:nvPr/>
        </p:nvCxnSpPr>
        <p:spPr>
          <a:xfrm flipV="1">
            <a:off x="7381430" y="2173815"/>
            <a:ext cx="0" cy="107462"/>
          </a:xfrm>
          <a:prstGeom prst="line">
            <a:avLst/>
          </a:prstGeom>
          <a:ln w="19050">
            <a:solidFill>
              <a:srgbClr val="8AC9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6B13CB-39AE-21E7-70E0-CDE0655CB4BB}"/>
              </a:ext>
            </a:extLst>
          </p:cNvPr>
          <p:cNvCxnSpPr>
            <a:cxnSpLocks/>
          </p:cNvCxnSpPr>
          <p:nvPr/>
        </p:nvCxnSpPr>
        <p:spPr>
          <a:xfrm>
            <a:off x="3211450" y="2281277"/>
            <a:ext cx="145282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B8B991-C069-2890-E82B-C8527174D987}"/>
              </a:ext>
            </a:extLst>
          </p:cNvPr>
          <p:cNvCxnSpPr>
            <a:cxnSpLocks/>
          </p:cNvCxnSpPr>
          <p:nvPr/>
        </p:nvCxnSpPr>
        <p:spPr>
          <a:xfrm flipV="1">
            <a:off x="3363706" y="2282408"/>
            <a:ext cx="0" cy="126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BD5EF28D-3A3B-E470-5263-5A3E61F27677}"/>
              </a:ext>
            </a:extLst>
          </p:cNvPr>
          <p:cNvSpPr/>
          <p:nvPr/>
        </p:nvSpPr>
        <p:spPr>
          <a:xfrm>
            <a:off x="9959508" y="5474128"/>
            <a:ext cx="2055600" cy="1281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48030AD-7285-D87E-64C9-D4C9258901A3}"/>
              </a:ext>
            </a:extLst>
          </p:cNvPr>
          <p:cNvCxnSpPr>
            <a:cxnSpLocks/>
          </p:cNvCxnSpPr>
          <p:nvPr/>
        </p:nvCxnSpPr>
        <p:spPr>
          <a:xfrm>
            <a:off x="4474956" y="2281277"/>
            <a:ext cx="35904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08F4399E-F62F-5C27-8229-26611E72F15D}"/>
              </a:ext>
            </a:extLst>
          </p:cNvPr>
          <p:cNvCxnSpPr>
            <a:cxnSpLocks/>
          </p:cNvCxnSpPr>
          <p:nvPr/>
        </p:nvCxnSpPr>
        <p:spPr>
          <a:xfrm flipV="1">
            <a:off x="561160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15E11E7-3B13-38B2-6BEB-C9BA3FDC88C2}"/>
              </a:ext>
            </a:extLst>
          </p:cNvPr>
          <p:cNvCxnSpPr>
            <a:cxnSpLocks/>
          </p:cNvCxnSpPr>
          <p:nvPr/>
        </p:nvCxnSpPr>
        <p:spPr>
          <a:xfrm flipV="1">
            <a:off x="673555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1761D87-2ACC-F511-2883-E33E5EC494A6}"/>
              </a:ext>
            </a:extLst>
          </p:cNvPr>
          <p:cNvCxnSpPr>
            <a:cxnSpLocks/>
          </p:cNvCxnSpPr>
          <p:nvPr/>
        </p:nvCxnSpPr>
        <p:spPr>
          <a:xfrm flipV="1">
            <a:off x="785950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148C1DB-A452-083A-0418-10F62131D179}"/>
              </a:ext>
            </a:extLst>
          </p:cNvPr>
          <p:cNvCxnSpPr>
            <a:cxnSpLocks/>
          </p:cNvCxnSpPr>
          <p:nvPr/>
        </p:nvCxnSpPr>
        <p:spPr>
          <a:xfrm flipV="1">
            <a:off x="448765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F67F7C2-7FC3-BAF7-D644-C6501930A735}"/>
              </a:ext>
            </a:extLst>
          </p:cNvPr>
          <p:cNvCxnSpPr>
            <a:cxnSpLocks/>
          </p:cNvCxnSpPr>
          <p:nvPr/>
        </p:nvCxnSpPr>
        <p:spPr>
          <a:xfrm>
            <a:off x="8118730" y="2281277"/>
            <a:ext cx="41148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400E24B-4053-4C3D-2B31-154AD775F812}"/>
              </a:ext>
            </a:extLst>
          </p:cNvPr>
          <p:cNvCxnSpPr>
            <a:cxnSpLocks/>
          </p:cNvCxnSpPr>
          <p:nvPr/>
        </p:nvCxnSpPr>
        <p:spPr>
          <a:xfrm>
            <a:off x="2667890" y="2281277"/>
            <a:ext cx="543560" cy="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4DB1B65-32F2-A1C1-09FA-AD906639D5FB}"/>
              </a:ext>
            </a:extLst>
          </p:cNvPr>
          <p:cNvSpPr txBox="1"/>
          <p:nvPr/>
        </p:nvSpPr>
        <p:spPr>
          <a:xfrm>
            <a:off x="3415697" y="2253569"/>
            <a:ext cx="4191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  December           </a:t>
            </a:r>
            <a:r>
              <a:rPr lang="de-DE" sz="1400" dirty="0" err="1">
                <a:solidFill>
                  <a:schemeClr val="accent1"/>
                </a:solidFill>
              </a:rPr>
              <a:t>January</a:t>
            </a:r>
            <a:r>
              <a:rPr lang="de-DE" sz="1400" dirty="0">
                <a:solidFill>
                  <a:schemeClr val="accent1"/>
                </a:solidFill>
              </a:rPr>
              <a:t>            February              March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77B695E-C08A-FA68-E3F7-998E4B83C7D0}"/>
              </a:ext>
            </a:extLst>
          </p:cNvPr>
          <p:cNvSpPr txBox="1"/>
          <p:nvPr/>
        </p:nvSpPr>
        <p:spPr>
          <a:xfrm>
            <a:off x="3689447" y="188784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1"/>
                </a:solidFill>
              </a:rPr>
              <a:t>21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F055B5F-F5E3-6AAF-837D-A9E647472BB0}"/>
              </a:ext>
            </a:extLst>
          </p:cNvPr>
          <p:cNvSpPr txBox="1"/>
          <p:nvPr/>
        </p:nvSpPr>
        <p:spPr>
          <a:xfrm>
            <a:off x="2840564" y="597668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BF9000"/>
                </a:solidFill>
              </a:rPr>
              <a:t>25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40618F0-7AA7-8250-6D4F-569337B2E7C5}"/>
              </a:ext>
            </a:extLst>
          </p:cNvPr>
          <p:cNvSpPr txBox="1"/>
          <p:nvPr/>
        </p:nvSpPr>
        <p:spPr>
          <a:xfrm>
            <a:off x="4351226" y="1893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C63530"/>
                </a:solidFill>
              </a:rPr>
              <a:t>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7F88579-A366-C447-11FE-C0BF6FB98B16}"/>
              </a:ext>
            </a:extLst>
          </p:cNvPr>
          <p:cNvSpPr txBox="1"/>
          <p:nvPr/>
        </p:nvSpPr>
        <p:spPr>
          <a:xfrm>
            <a:off x="3992214" y="59809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A349A4"/>
                </a:solidFill>
              </a:rPr>
              <a:t>7</a:t>
            </a:r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99A5B906-A52C-102A-D574-D7C9F5CEA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870" y="1053351"/>
            <a:ext cx="722728" cy="871077"/>
          </a:xfrm>
          <a:prstGeom prst="rect">
            <a:avLst/>
          </a:prstGeom>
        </p:spPr>
      </p:pic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58C1783B-1F3A-DEEA-E7C6-0C77FE9435FB}"/>
              </a:ext>
            </a:extLst>
          </p:cNvPr>
          <p:cNvCxnSpPr>
            <a:cxnSpLocks/>
          </p:cNvCxnSpPr>
          <p:nvPr/>
        </p:nvCxnSpPr>
        <p:spPr>
          <a:xfrm flipV="1">
            <a:off x="3887352" y="2161734"/>
            <a:ext cx="0" cy="107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 descr="Ein Bild, das Stern, Kreative Künste, Papierkunst, Origami enthält.&#10;&#10;Automatisch generierte Beschreibung">
            <a:extLst>
              <a:ext uri="{FF2B5EF4-FFF2-40B4-BE49-F238E27FC236}">
                <a16:creationId xmlns:a16="http://schemas.microsoft.com/office/drawing/2014/main" id="{F87FFC78-72E5-FEE4-4F1D-C804EBB0F8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40" y="2620798"/>
            <a:ext cx="926473" cy="926473"/>
          </a:xfrm>
          <a:prstGeom prst="rect">
            <a:avLst/>
          </a:prstGeom>
        </p:spPr>
      </p:pic>
      <p:pic>
        <p:nvPicPr>
          <p:cNvPr id="26" name="Grafik 25" descr="Ein Bild, das Stern, gelb, Kreativität, Origami enthält.&#10;&#10;Automatisch generierte Beschreibung">
            <a:extLst>
              <a:ext uri="{FF2B5EF4-FFF2-40B4-BE49-F238E27FC236}">
                <a16:creationId xmlns:a16="http://schemas.microsoft.com/office/drawing/2014/main" id="{5297075C-092D-B4AD-C96F-4482D521BA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99" y="242959"/>
            <a:ext cx="926472" cy="926472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1C935BFD-FCF4-46F5-2E30-F7681A120DAE}"/>
              </a:ext>
            </a:extLst>
          </p:cNvPr>
          <p:cNvSpPr txBox="1"/>
          <p:nvPr/>
        </p:nvSpPr>
        <p:spPr>
          <a:xfrm>
            <a:off x="6050414" y="60966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AC93F"/>
                </a:solidFill>
              </a:rPr>
              <a:t>21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8711EA5-225B-B845-112D-DAA8269D0D11}"/>
              </a:ext>
            </a:extLst>
          </p:cNvPr>
          <p:cNvCxnSpPr>
            <a:cxnSpLocks/>
          </p:cNvCxnSpPr>
          <p:nvPr/>
        </p:nvCxnSpPr>
        <p:spPr>
          <a:xfrm flipV="1">
            <a:off x="3001596" y="6346649"/>
            <a:ext cx="0" cy="107462"/>
          </a:xfrm>
          <a:prstGeom prst="line">
            <a:avLst/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C830BC3-C6A5-626D-04FF-850F75F26B75}"/>
              </a:ext>
            </a:extLst>
          </p:cNvPr>
          <p:cNvCxnSpPr>
            <a:cxnSpLocks/>
          </p:cNvCxnSpPr>
          <p:nvPr/>
        </p:nvCxnSpPr>
        <p:spPr>
          <a:xfrm flipV="1">
            <a:off x="4274042" y="6346649"/>
            <a:ext cx="0" cy="107462"/>
          </a:xfrm>
          <a:prstGeom prst="line">
            <a:avLst/>
          </a:prstGeom>
          <a:ln w="19050">
            <a:solidFill>
              <a:srgbClr val="A349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C0FE16BE-38D5-1A4A-3079-89C78EAF1194}"/>
              </a:ext>
            </a:extLst>
          </p:cNvPr>
          <p:cNvSpPr txBox="1"/>
          <p:nvPr/>
        </p:nvSpPr>
        <p:spPr>
          <a:xfrm>
            <a:off x="1599188" y="420727"/>
            <a:ext cx="1604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1917</a:t>
            </a:r>
            <a:b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Gregorian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calendar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B9F2679-AB03-03A4-FA66-F39CEDD2973F}"/>
              </a:ext>
            </a:extLst>
          </p:cNvPr>
          <p:cNvSpPr txBox="1"/>
          <p:nvPr/>
        </p:nvSpPr>
        <p:spPr>
          <a:xfrm>
            <a:off x="7222870" y="189374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AC93F"/>
                </a:solidFill>
              </a:rPr>
              <a:t>21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058AD0D-C949-A8D9-ADCF-F71EDBD313DC}"/>
              </a:ext>
            </a:extLst>
          </p:cNvPr>
          <p:cNvSpPr txBox="1"/>
          <p:nvPr/>
        </p:nvSpPr>
        <p:spPr>
          <a:xfrm>
            <a:off x="3932328" y="188784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BF9000"/>
                </a:solidFill>
              </a:rPr>
              <a:t>25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C602031-DF4D-D9BB-A815-8E2CE00E6227}"/>
              </a:ext>
            </a:extLst>
          </p:cNvPr>
          <p:cNvCxnSpPr>
            <a:cxnSpLocks/>
          </p:cNvCxnSpPr>
          <p:nvPr/>
        </p:nvCxnSpPr>
        <p:spPr>
          <a:xfrm flipV="1">
            <a:off x="5107597" y="3706756"/>
            <a:ext cx="0" cy="107462"/>
          </a:xfrm>
          <a:prstGeom prst="line">
            <a:avLst/>
          </a:prstGeom>
          <a:ln w="38100">
            <a:solidFill>
              <a:srgbClr val="C63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AC8FA38A-888C-8D24-A1C6-C2E0FFC4C3A8}"/>
              </a:ext>
            </a:extLst>
          </p:cNvPr>
          <p:cNvCxnSpPr>
            <a:cxnSpLocks/>
          </p:cNvCxnSpPr>
          <p:nvPr/>
        </p:nvCxnSpPr>
        <p:spPr>
          <a:xfrm>
            <a:off x="3831391" y="3826299"/>
            <a:ext cx="145282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902AAB3-26E0-7EBD-C564-94B1BCBFE5D5}"/>
              </a:ext>
            </a:extLst>
          </p:cNvPr>
          <p:cNvCxnSpPr>
            <a:cxnSpLocks/>
          </p:cNvCxnSpPr>
          <p:nvPr/>
        </p:nvCxnSpPr>
        <p:spPr>
          <a:xfrm flipV="1">
            <a:off x="3983647" y="3827430"/>
            <a:ext cx="0" cy="126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98CA8EB-FDFF-DEA7-347D-84E8262A9C59}"/>
              </a:ext>
            </a:extLst>
          </p:cNvPr>
          <p:cNvCxnSpPr>
            <a:cxnSpLocks/>
          </p:cNvCxnSpPr>
          <p:nvPr/>
        </p:nvCxnSpPr>
        <p:spPr>
          <a:xfrm>
            <a:off x="5094897" y="3826299"/>
            <a:ext cx="35904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F812FB7E-E2DC-5EBC-36CF-D2F11EBB3012}"/>
              </a:ext>
            </a:extLst>
          </p:cNvPr>
          <p:cNvCxnSpPr>
            <a:cxnSpLocks/>
          </p:cNvCxnSpPr>
          <p:nvPr/>
        </p:nvCxnSpPr>
        <p:spPr>
          <a:xfrm flipV="1">
            <a:off x="6231547" y="3827430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175AF8B-7D57-F3E5-92BF-9B00F1B3DD16}"/>
              </a:ext>
            </a:extLst>
          </p:cNvPr>
          <p:cNvCxnSpPr>
            <a:cxnSpLocks/>
          </p:cNvCxnSpPr>
          <p:nvPr/>
        </p:nvCxnSpPr>
        <p:spPr>
          <a:xfrm flipV="1">
            <a:off x="7355497" y="3827430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7F051070-A049-6B3B-79E9-538330EC2E4C}"/>
              </a:ext>
            </a:extLst>
          </p:cNvPr>
          <p:cNvCxnSpPr>
            <a:cxnSpLocks/>
          </p:cNvCxnSpPr>
          <p:nvPr/>
        </p:nvCxnSpPr>
        <p:spPr>
          <a:xfrm flipV="1">
            <a:off x="8479447" y="3827430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D6C25DF8-EE75-665F-FA02-529F694BE89B}"/>
              </a:ext>
            </a:extLst>
          </p:cNvPr>
          <p:cNvCxnSpPr>
            <a:cxnSpLocks/>
          </p:cNvCxnSpPr>
          <p:nvPr/>
        </p:nvCxnSpPr>
        <p:spPr>
          <a:xfrm flipV="1">
            <a:off x="5107597" y="3827430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027A98C0-D6CB-A603-BA09-C2895334D451}"/>
              </a:ext>
            </a:extLst>
          </p:cNvPr>
          <p:cNvCxnSpPr>
            <a:cxnSpLocks/>
          </p:cNvCxnSpPr>
          <p:nvPr/>
        </p:nvCxnSpPr>
        <p:spPr>
          <a:xfrm>
            <a:off x="8738671" y="3826299"/>
            <a:ext cx="41148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252C380-6382-C59F-5BB7-5B7A673FDA1D}"/>
              </a:ext>
            </a:extLst>
          </p:cNvPr>
          <p:cNvCxnSpPr>
            <a:cxnSpLocks/>
          </p:cNvCxnSpPr>
          <p:nvPr/>
        </p:nvCxnSpPr>
        <p:spPr>
          <a:xfrm>
            <a:off x="3287831" y="3826299"/>
            <a:ext cx="543560" cy="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34F9CF8E-792B-146E-B2FD-38DA4DED1E1C}"/>
              </a:ext>
            </a:extLst>
          </p:cNvPr>
          <p:cNvSpPr txBox="1"/>
          <p:nvPr/>
        </p:nvSpPr>
        <p:spPr>
          <a:xfrm>
            <a:off x="4035638" y="3798591"/>
            <a:ext cx="4191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  December           </a:t>
            </a:r>
            <a:r>
              <a:rPr lang="de-DE" sz="1400" dirty="0" err="1">
                <a:solidFill>
                  <a:schemeClr val="accent1"/>
                </a:solidFill>
              </a:rPr>
              <a:t>January</a:t>
            </a:r>
            <a:r>
              <a:rPr lang="de-DE" sz="1400" dirty="0">
                <a:solidFill>
                  <a:schemeClr val="accent1"/>
                </a:solidFill>
              </a:rPr>
              <a:t>            February              March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53835DF-4921-7E45-EB41-178B279B3E49}"/>
              </a:ext>
            </a:extLst>
          </p:cNvPr>
          <p:cNvSpPr txBox="1"/>
          <p:nvPr/>
        </p:nvSpPr>
        <p:spPr>
          <a:xfrm>
            <a:off x="4971167" y="34387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C63530"/>
                </a:solidFill>
              </a:rPr>
              <a:t>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5BA5350-0379-65BE-4655-9F7F15F81669}"/>
              </a:ext>
            </a:extLst>
          </p:cNvPr>
          <p:cNvSpPr txBox="1"/>
          <p:nvPr/>
        </p:nvSpPr>
        <p:spPr>
          <a:xfrm>
            <a:off x="2219129" y="2889376"/>
            <a:ext cx="1844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1917</a:t>
            </a: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Julian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calendar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Russia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99635CCE-F0E5-5568-0B61-8A04D320E08A}"/>
              </a:ext>
            </a:extLst>
          </p:cNvPr>
          <p:cNvSpPr txBox="1"/>
          <p:nvPr/>
        </p:nvSpPr>
        <p:spPr>
          <a:xfrm>
            <a:off x="4552269" y="343286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A349A4"/>
                </a:solidFill>
              </a:rPr>
              <a:t>25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4ECDEAE-1B6F-F83F-C8C6-D82E83CCC9FD}"/>
              </a:ext>
            </a:extLst>
          </p:cNvPr>
          <p:cNvSpPr txBox="1"/>
          <p:nvPr/>
        </p:nvSpPr>
        <p:spPr>
          <a:xfrm>
            <a:off x="4622119" y="18898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A349A4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011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EA6E7FE-D7D4-ECE5-0C72-EC6F56F29EBB}"/>
              </a:ext>
            </a:extLst>
          </p:cNvPr>
          <p:cNvCxnSpPr>
            <a:cxnSpLocks/>
          </p:cNvCxnSpPr>
          <p:nvPr/>
        </p:nvCxnSpPr>
        <p:spPr>
          <a:xfrm flipV="1">
            <a:off x="4130233" y="2161734"/>
            <a:ext cx="0" cy="107462"/>
          </a:xfrm>
          <a:prstGeom prst="line">
            <a:avLst/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4242D9C-F4F2-2069-A48F-2E62F6D89F17}"/>
              </a:ext>
            </a:extLst>
          </p:cNvPr>
          <p:cNvCxnSpPr>
            <a:cxnSpLocks/>
          </p:cNvCxnSpPr>
          <p:nvPr/>
        </p:nvCxnSpPr>
        <p:spPr>
          <a:xfrm flipV="1">
            <a:off x="4750174" y="2163692"/>
            <a:ext cx="0" cy="107462"/>
          </a:xfrm>
          <a:prstGeom prst="line">
            <a:avLst/>
          </a:prstGeom>
          <a:ln w="19050">
            <a:solidFill>
              <a:srgbClr val="A349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>
            <a:extLst>
              <a:ext uri="{FF2B5EF4-FFF2-40B4-BE49-F238E27FC236}">
                <a16:creationId xmlns:a16="http://schemas.microsoft.com/office/drawing/2014/main" id="{54295AB1-1974-38EF-4E22-E33E470D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46" y="991559"/>
            <a:ext cx="983845" cy="110843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E2A0E6A-9110-4F5C-F07D-EE8C42278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673" y="1053350"/>
            <a:ext cx="723653" cy="915323"/>
          </a:xfrm>
          <a:prstGeom prst="rect">
            <a:avLst/>
          </a:prstGeom>
        </p:spPr>
      </p:pic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0C4F9FC-D195-7D9E-71DA-BAD3A001E0AC}"/>
              </a:ext>
            </a:extLst>
          </p:cNvPr>
          <p:cNvCxnSpPr>
            <a:cxnSpLocks/>
          </p:cNvCxnSpPr>
          <p:nvPr/>
        </p:nvCxnSpPr>
        <p:spPr>
          <a:xfrm flipV="1">
            <a:off x="4487656" y="2161734"/>
            <a:ext cx="0" cy="107462"/>
          </a:xfrm>
          <a:prstGeom prst="line">
            <a:avLst/>
          </a:prstGeom>
          <a:ln w="38100">
            <a:solidFill>
              <a:srgbClr val="C63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9767D99-5F0E-3918-D26E-AEC931EDDED4}"/>
              </a:ext>
            </a:extLst>
          </p:cNvPr>
          <p:cNvCxnSpPr>
            <a:cxnSpLocks/>
          </p:cNvCxnSpPr>
          <p:nvPr/>
        </p:nvCxnSpPr>
        <p:spPr>
          <a:xfrm flipV="1">
            <a:off x="7381430" y="2173815"/>
            <a:ext cx="0" cy="107462"/>
          </a:xfrm>
          <a:prstGeom prst="line">
            <a:avLst/>
          </a:prstGeom>
          <a:ln w="19050">
            <a:solidFill>
              <a:srgbClr val="8AC9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6B13CB-39AE-21E7-70E0-CDE0655CB4BB}"/>
              </a:ext>
            </a:extLst>
          </p:cNvPr>
          <p:cNvCxnSpPr>
            <a:cxnSpLocks/>
          </p:cNvCxnSpPr>
          <p:nvPr/>
        </p:nvCxnSpPr>
        <p:spPr>
          <a:xfrm>
            <a:off x="3211450" y="2281277"/>
            <a:ext cx="145282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B8B991-C069-2890-E82B-C8527174D987}"/>
              </a:ext>
            </a:extLst>
          </p:cNvPr>
          <p:cNvCxnSpPr>
            <a:cxnSpLocks/>
          </p:cNvCxnSpPr>
          <p:nvPr/>
        </p:nvCxnSpPr>
        <p:spPr>
          <a:xfrm flipV="1">
            <a:off x="3363706" y="2282408"/>
            <a:ext cx="0" cy="126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BD5EF28D-3A3B-E470-5263-5A3E61F27677}"/>
              </a:ext>
            </a:extLst>
          </p:cNvPr>
          <p:cNvSpPr/>
          <p:nvPr/>
        </p:nvSpPr>
        <p:spPr>
          <a:xfrm>
            <a:off x="9959508" y="5474128"/>
            <a:ext cx="2055600" cy="1281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48030AD-7285-D87E-64C9-D4C9258901A3}"/>
              </a:ext>
            </a:extLst>
          </p:cNvPr>
          <p:cNvCxnSpPr>
            <a:cxnSpLocks/>
          </p:cNvCxnSpPr>
          <p:nvPr/>
        </p:nvCxnSpPr>
        <p:spPr>
          <a:xfrm>
            <a:off x="4474956" y="2281277"/>
            <a:ext cx="35904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08F4399E-F62F-5C27-8229-26611E72F15D}"/>
              </a:ext>
            </a:extLst>
          </p:cNvPr>
          <p:cNvCxnSpPr>
            <a:cxnSpLocks/>
          </p:cNvCxnSpPr>
          <p:nvPr/>
        </p:nvCxnSpPr>
        <p:spPr>
          <a:xfrm flipV="1">
            <a:off x="561160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15E11E7-3B13-38B2-6BEB-C9BA3FDC88C2}"/>
              </a:ext>
            </a:extLst>
          </p:cNvPr>
          <p:cNvCxnSpPr>
            <a:cxnSpLocks/>
          </p:cNvCxnSpPr>
          <p:nvPr/>
        </p:nvCxnSpPr>
        <p:spPr>
          <a:xfrm flipV="1">
            <a:off x="673555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1761D87-2ACC-F511-2883-E33E5EC494A6}"/>
              </a:ext>
            </a:extLst>
          </p:cNvPr>
          <p:cNvCxnSpPr>
            <a:cxnSpLocks/>
          </p:cNvCxnSpPr>
          <p:nvPr/>
        </p:nvCxnSpPr>
        <p:spPr>
          <a:xfrm flipV="1">
            <a:off x="785950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148C1DB-A452-083A-0418-10F62131D179}"/>
              </a:ext>
            </a:extLst>
          </p:cNvPr>
          <p:cNvCxnSpPr>
            <a:cxnSpLocks/>
          </p:cNvCxnSpPr>
          <p:nvPr/>
        </p:nvCxnSpPr>
        <p:spPr>
          <a:xfrm flipV="1">
            <a:off x="448765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F67F7C2-7FC3-BAF7-D644-C6501930A735}"/>
              </a:ext>
            </a:extLst>
          </p:cNvPr>
          <p:cNvCxnSpPr>
            <a:cxnSpLocks/>
          </p:cNvCxnSpPr>
          <p:nvPr/>
        </p:nvCxnSpPr>
        <p:spPr>
          <a:xfrm>
            <a:off x="8118730" y="2281277"/>
            <a:ext cx="41148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400E24B-4053-4C3D-2B31-154AD775F812}"/>
              </a:ext>
            </a:extLst>
          </p:cNvPr>
          <p:cNvCxnSpPr>
            <a:cxnSpLocks/>
          </p:cNvCxnSpPr>
          <p:nvPr/>
        </p:nvCxnSpPr>
        <p:spPr>
          <a:xfrm>
            <a:off x="2667890" y="2281277"/>
            <a:ext cx="543560" cy="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4DB1B65-32F2-A1C1-09FA-AD906639D5FB}"/>
              </a:ext>
            </a:extLst>
          </p:cNvPr>
          <p:cNvSpPr txBox="1"/>
          <p:nvPr/>
        </p:nvSpPr>
        <p:spPr>
          <a:xfrm>
            <a:off x="3415697" y="2253569"/>
            <a:ext cx="4191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  December           </a:t>
            </a:r>
            <a:r>
              <a:rPr lang="de-DE" sz="1400" dirty="0" err="1">
                <a:solidFill>
                  <a:schemeClr val="accent1"/>
                </a:solidFill>
              </a:rPr>
              <a:t>January</a:t>
            </a:r>
            <a:r>
              <a:rPr lang="de-DE" sz="1400" dirty="0">
                <a:solidFill>
                  <a:schemeClr val="accent1"/>
                </a:solidFill>
              </a:rPr>
              <a:t>            February              March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77B695E-C08A-FA68-E3F7-998E4B83C7D0}"/>
              </a:ext>
            </a:extLst>
          </p:cNvPr>
          <p:cNvSpPr txBox="1"/>
          <p:nvPr/>
        </p:nvSpPr>
        <p:spPr>
          <a:xfrm>
            <a:off x="3689447" y="188784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1"/>
                </a:solidFill>
              </a:rPr>
              <a:t>21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F055B5F-F5E3-6AAF-837D-A9E647472BB0}"/>
              </a:ext>
            </a:extLst>
          </p:cNvPr>
          <p:cNvSpPr txBox="1"/>
          <p:nvPr/>
        </p:nvSpPr>
        <p:spPr>
          <a:xfrm>
            <a:off x="2840564" y="597668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BF9000"/>
                </a:solidFill>
              </a:rPr>
              <a:t>25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40618F0-7AA7-8250-6D4F-569337B2E7C5}"/>
              </a:ext>
            </a:extLst>
          </p:cNvPr>
          <p:cNvSpPr txBox="1"/>
          <p:nvPr/>
        </p:nvSpPr>
        <p:spPr>
          <a:xfrm>
            <a:off x="4351226" y="1893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C63530"/>
                </a:solidFill>
              </a:rPr>
              <a:t>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7F88579-A366-C447-11FE-C0BF6FB98B16}"/>
              </a:ext>
            </a:extLst>
          </p:cNvPr>
          <p:cNvSpPr txBox="1"/>
          <p:nvPr/>
        </p:nvSpPr>
        <p:spPr>
          <a:xfrm>
            <a:off x="3992214" y="59809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A349A4"/>
                </a:solidFill>
              </a:rPr>
              <a:t>7</a:t>
            </a:r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99A5B906-A52C-102A-D574-D7C9F5CEA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870" y="1053351"/>
            <a:ext cx="722728" cy="871077"/>
          </a:xfrm>
          <a:prstGeom prst="rect">
            <a:avLst/>
          </a:prstGeom>
        </p:spPr>
      </p:pic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58C1783B-1F3A-DEEA-E7C6-0C77FE9435FB}"/>
              </a:ext>
            </a:extLst>
          </p:cNvPr>
          <p:cNvCxnSpPr>
            <a:cxnSpLocks/>
          </p:cNvCxnSpPr>
          <p:nvPr/>
        </p:nvCxnSpPr>
        <p:spPr>
          <a:xfrm flipV="1">
            <a:off x="3887352" y="2161734"/>
            <a:ext cx="0" cy="107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fik 25" descr="Ein Bild, das Stern, gelb, Kreativität, Origami enthält.&#10;&#10;Automatisch generierte Beschreibung">
            <a:extLst>
              <a:ext uri="{FF2B5EF4-FFF2-40B4-BE49-F238E27FC236}">
                <a16:creationId xmlns:a16="http://schemas.microsoft.com/office/drawing/2014/main" id="{5297075C-092D-B4AD-C96F-4482D521B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99" y="242959"/>
            <a:ext cx="926472" cy="926472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1C935BFD-FCF4-46F5-2E30-F7681A120DAE}"/>
              </a:ext>
            </a:extLst>
          </p:cNvPr>
          <p:cNvSpPr txBox="1"/>
          <p:nvPr/>
        </p:nvSpPr>
        <p:spPr>
          <a:xfrm>
            <a:off x="6050414" y="60966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AC93F"/>
                </a:solidFill>
              </a:rPr>
              <a:t>21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8711EA5-225B-B845-112D-DAA8269D0D11}"/>
              </a:ext>
            </a:extLst>
          </p:cNvPr>
          <p:cNvCxnSpPr>
            <a:cxnSpLocks/>
          </p:cNvCxnSpPr>
          <p:nvPr/>
        </p:nvCxnSpPr>
        <p:spPr>
          <a:xfrm flipV="1">
            <a:off x="3001596" y="6346649"/>
            <a:ext cx="0" cy="107462"/>
          </a:xfrm>
          <a:prstGeom prst="line">
            <a:avLst/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C830BC3-C6A5-626D-04FF-850F75F26B75}"/>
              </a:ext>
            </a:extLst>
          </p:cNvPr>
          <p:cNvCxnSpPr>
            <a:cxnSpLocks/>
          </p:cNvCxnSpPr>
          <p:nvPr/>
        </p:nvCxnSpPr>
        <p:spPr>
          <a:xfrm flipV="1">
            <a:off x="4274042" y="6346649"/>
            <a:ext cx="0" cy="107462"/>
          </a:xfrm>
          <a:prstGeom prst="line">
            <a:avLst/>
          </a:prstGeom>
          <a:ln w="19050">
            <a:solidFill>
              <a:srgbClr val="A349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C0FE16BE-38D5-1A4A-3079-89C78EAF1194}"/>
              </a:ext>
            </a:extLst>
          </p:cNvPr>
          <p:cNvSpPr txBox="1"/>
          <p:nvPr/>
        </p:nvSpPr>
        <p:spPr>
          <a:xfrm>
            <a:off x="1599188" y="420727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Since 1918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B9F2679-AB03-03A4-FA66-F39CEDD2973F}"/>
              </a:ext>
            </a:extLst>
          </p:cNvPr>
          <p:cNvSpPr txBox="1"/>
          <p:nvPr/>
        </p:nvSpPr>
        <p:spPr>
          <a:xfrm>
            <a:off x="7222870" y="189374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AC93F"/>
                </a:solidFill>
              </a:rPr>
              <a:t>21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058AD0D-C949-A8D9-ADCF-F71EDBD313DC}"/>
              </a:ext>
            </a:extLst>
          </p:cNvPr>
          <p:cNvSpPr txBox="1"/>
          <p:nvPr/>
        </p:nvSpPr>
        <p:spPr>
          <a:xfrm>
            <a:off x="3932328" y="188784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BF9000"/>
                </a:solidFill>
              </a:rPr>
              <a:t>25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99635CCE-F0E5-5568-0B61-8A04D320E08A}"/>
              </a:ext>
            </a:extLst>
          </p:cNvPr>
          <p:cNvSpPr txBox="1"/>
          <p:nvPr/>
        </p:nvSpPr>
        <p:spPr>
          <a:xfrm>
            <a:off x="4622119" y="18898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A349A4"/>
                </a:solidFill>
              </a:rPr>
              <a:t>7</a:t>
            </a:r>
          </a:p>
        </p:txBody>
      </p:sp>
      <p:pic>
        <p:nvPicPr>
          <p:cNvPr id="19" name="Grafik 18" descr="Ein Bild, das Stern, Kreative Künste, Papierkunst, Origami enthält.&#10;&#10;Automatisch generierte Beschreibung">
            <a:extLst>
              <a:ext uri="{FF2B5EF4-FFF2-40B4-BE49-F238E27FC236}">
                <a16:creationId xmlns:a16="http://schemas.microsoft.com/office/drawing/2014/main" id="{F87FFC78-72E5-FEE4-4F1D-C804EBB0F8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019" y="235338"/>
            <a:ext cx="926473" cy="92647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9B0738C-BDB5-85F5-A63E-06975660AA29}"/>
              </a:ext>
            </a:extLst>
          </p:cNvPr>
          <p:cNvSpPr txBox="1"/>
          <p:nvPr/>
        </p:nvSpPr>
        <p:spPr>
          <a:xfrm>
            <a:off x="5228541" y="680766"/>
            <a:ext cx="908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A349A4"/>
                </a:solidFill>
              </a:rPr>
              <a:t>Christmas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257F07F-B6FA-E651-2EC7-18C752CB67B9}"/>
              </a:ext>
            </a:extLst>
          </p:cNvPr>
          <p:cNvSpPr txBox="1"/>
          <p:nvPr/>
        </p:nvSpPr>
        <p:spPr>
          <a:xfrm>
            <a:off x="3046350" y="680134"/>
            <a:ext cx="908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BF9000"/>
                </a:solidFill>
              </a:rPr>
              <a:t>Christmas</a:t>
            </a:r>
          </a:p>
        </p:txBody>
      </p:sp>
    </p:spTree>
    <p:extLst>
      <p:ext uri="{BB962C8B-B14F-4D97-AF65-F5344CB8AC3E}">
        <p14:creationId xmlns:p14="http://schemas.microsoft.com/office/powerpoint/2010/main" val="310632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>
            <a:extLst>
              <a:ext uri="{FF2B5EF4-FFF2-40B4-BE49-F238E27FC236}">
                <a16:creationId xmlns:a16="http://schemas.microsoft.com/office/drawing/2014/main" id="{08719AB8-4BFD-6D49-0703-08BCD3D2D5D8}"/>
              </a:ext>
            </a:extLst>
          </p:cNvPr>
          <p:cNvSpPr txBox="1"/>
          <p:nvPr/>
        </p:nvSpPr>
        <p:spPr>
          <a:xfrm>
            <a:off x="4974357" y="1411298"/>
            <a:ext cx="871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C63530"/>
                </a:solidFill>
              </a:rPr>
              <a:t>New Year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EA6E7FE-D7D4-ECE5-0C72-EC6F56F29EBB}"/>
              </a:ext>
            </a:extLst>
          </p:cNvPr>
          <p:cNvCxnSpPr>
            <a:cxnSpLocks/>
          </p:cNvCxnSpPr>
          <p:nvPr/>
        </p:nvCxnSpPr>
        <p:spPr>
          <a:xfrm flipV="1">
            <a:off x="4130233" y="2161734"/>
            <a:ext cx="0" cy="107462"/>
          </a:xfrm>
          <a:prstGeom prst="line">
            <a:avLst/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4242D9C-F4F2-2069-A48F-2E62F6D89F17}"/>
              </a:ext>
            </a:extLst>
          </p:cNvPr>
          <p:cNvCxnSpPr>
            <a:cxnSpLocks/>
          </p:cNvCxnSpPr>
          <p:nvPr/>
        </p:nvCxnSpPr>
        <p:spPr>
          <a:xfrm flipV="1">
            <a:off x="4750174" y="2163692"/>
            <a:ext cx="0" cy="107462"/>
          </a:xfrm>
          <a:prstGeom prst="line">
            <a:avLst/>
          </a:prstGeom>
          <a:ln w="19050">
            <a:solidFill>
              <a:srgbClr val="A349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>
            <a:extLst>
              <a:ext uri="{FF2B5EF4-FFF2-40B4-BE49-F238E27FC236}">
                <a16:creationId xmlns:a16="http://schemas.microsoft.com/office/drawing/2014/main" id="{54295AB1-1974-38EF-4E22-E33E470D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46" y="991559"/>
            <a:ext cx="983845" cy="110843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E2A0E6A-9110-4F5C-F07D-EE8C42278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673" y="1053350"/>
            <a:ext cx="723653" cy="915323"/>
          </a:xfrm>
          <a:prstGeom prst="rect">
            <a:avLst/>
          </a:prstGeom>
        </p:spPr>
      </p:pic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0C4F9FC-D195-7D9E-71DA-BAD3A001E0AC}"/>
              </a:ext>
            </a:extLst>
          </p:cNvPr>
          <p:cNvCxnSpPr>
            <a:cxnSpLocks/>
          </p:cNvCxnSpPr>
          <p:nvPr/>
        </p:nvCxnSpPr>
        <p:spPr>
          <a:xfrm flipV="1">
            <a:off x="4487656" y="2161734"/>
            <a:ext cx="0" cy="107462"/>
          </a:xfrm>
          <a:prstGeom prst="line">
            <a:avLst/>
          </a:prstGeom>
          <a:ln w="38100">
            <a:solidFill>
              <a:srgbClr val="C63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9767D99-5F0E-3918-D26E-AEC931EDDED4}"/>
              </a:ext>
            </a:extLst>
          </p:cNvPr>
          <p:cNvCxnSpPr>
            <a:cxnSpLocks/>
          </p:cNvCxnSpPr>
          <p:nvPr/>
        </p:nvCxnSpPr>
        <p:spPr>
          <a:xfrm flipV="1">
            <a:off x="7381430" y="2173815"/>
            <a:ext cx="0" cy="107462"/>
          </a:xfrm>
          <a:prstGeom prst="line">
            <a:avLst/>
          </a:prstGeom>
          <a:ln w="19050">
            <a:solidFill>
              <a:srgbClr val="8AC9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6B13CB-39AE-21E7-70E0-CDE0655CB4BB}"/>
              </a:ext>
            </a:extLst>
          </p:cNvPr>
          <p:cNvCxnSpPr>
            <a:cxnSpLocks/>
          </p:cNvCxnSpPr>
          <p:nvPr/>
        </p:nvCxnSpPr>
        <p:spPr>
          <a:xfrm>
            <a:off x="3211450" y="2281277"/>
            <a:ext cx="145282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B8B991-C069-2890-E82B-C8527174D987}"/>
              </a:ext>
            </a:extLst>
          </p:cNvPr>
          <p:cNvCxnSpPr>
            <a:cxnSpLocks/>
          </p:cNvCxnSpPr>
          <p:nvPr/>
        </p:nvCxnSpPr>
        <p:spPr>
          <a:xfrm flipV="1">
            <a:off x="3363706" y="2282408"/>
            <a:ext cx="0" cy="126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BD5EF28D-3A3B-E470-5263-5A3E61F27677}"/>
              </a:ext>
            </a:extLst>
          </p:cNvPr>
          <p:cNvSpPr/>
          <p:nvPr/>
        </p:nvSpPr>
        <p:spPr>
          <a:xfrm>
            <a:off x="4040400" y="3630334"/>
            <a:ext cx="2055600" cy="1281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48030AD-7285-D87E-64C9-D4C9258901A3}"/>
              </a:ext>
            </a:extLst>
          </p:cNvPr>
          <p:cNvCxnSpPr>
            <a:cxnSpLocks/>
          </p:cNvCxnSpPr>
          <p:nvPr/>
        </p:nvCxnSpPr>
        <p:spPr>
          <a:xfrm>
            <a:off x="4474956" y="2281277"/>
            <a:ext cx="14591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08F4399E-F62F-5C27-8229-26611E72F15D}"/>
              </a:ext>
            </a:extLst>
          </p:cNvPr>
          <p:cNvCxnSpPr>
            <a:cxnSpLocks/>
          </p:cNvCxnSpPr>
          <p:nvPr/>
        </p:nvCxnSpPr>
        <p:spPr>
          <a:xfrm flipV="1">
            <a:off x="561160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15E11E7-3B13-38B2-6BEB-C9BA3FDC88C2}"/>
              </a:ext>
            </a:extLst>
          </p:cNvPr>
          <p:cNvCxnSpPr>
            <a:cxnSpLocks/>
          </p:cNvCxnSpPr>
          <p:nvPr/>
        </p:nvCxnSpPr>
        <p:spPr>
          <a:xfrm flipV="1">
            <a:off x="673555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1761D87-2ACC-F511-2883-E33E5EC494A6}"/>
              </a:ext>
            </a:extLst>
          </p:cNvPr>
          <p:cNvCxnSpPr>
            <a:cxnSpLocks/>
          </p:cNvCxnSpPr>
          <p:nvPr/>
        </p:nvCxnSpPr>
        <p:spPr>
          <a:xfrm flipV="1">
            <a:off x="785950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148C1DB-A452-083A-0418-10F62131D179}"/>
              </a:ext>
            </a:extLst>
          </p:cNvPr>
          <p:cNvCxnSpPr>
            <a:cxnSpLocks/>
          </p:cNvCxnSpPr>
          <p:nvPr/>
        </p:nvCxnSpPr>
        <p:spPr>
          <a:xfrm flipV="1">
            <a:off x="448765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F67F7C2-7FC3-BAF7-D644-C6501930A735}"/>
              </a:ext>
            </a:extLst>
          </p:cNvPr>
          <p:cNvCxnSpPr>
            <a:cxnSpLocks/>
          </p:cNvCxnSpPr>
          <p:nvPr/>
        </p:nvCxnSpPr>
        <p:spPr>
          <a:xfrm>
            <a:off x="6006342" y="2281277"/>
            <a:ext cx="41148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400E24B-4053-4C3D-2B31-154AD775F812}"/>
              </a:ext>
            </a:extLst>
          </p:cNvPr>
          <p:cNvCxnSpPr>
            <a:cxnSpLocks/>
          </p:cNvCxnSpPr>
          <p:nvPr/>
        </p:nvCxnSpPr>
        <p:spPr>
          <a:xfrm>
            <a:off x="2667890" y="2281277"/>
            <a:ext cx="543560" cy="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4DB1B65-32F2-A1C1-09FA-AD906639D5FB}"/>
              </a:ext>
            </a:extLst>
          </p:cNvPr>
          <p:cNvSpPr txBox="1"/>
          <p:nvPr/>
        </p:nvSpPr>
        <p:spPr>
          <a:xfrm>
            <a:off x="3415697" y="2253569"/>
            <a:ext cx="2025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  December           </a:t>
            </a:r>
            <a:r>
              <a:rPr lang="de-DE" sz="1400" dirty="0" err="1">
                <a:solidFill>
                  <a:schemeClr val="accent1"/>
                </a:solidFill>
              </a:rPr>
              <a:t>January</a:t>
            </a:r>
            <a:endParaRPr lang="de-DE" sz="1400" dirty="0">
              <a:solidFill>
                <a:schemeClr val="accent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77B695E-C08A-FA68-E3F7-998E4B83C7D0}"/>
              </a:ext>
            </a:extLst>
          </p:cNvPr>
          <p:cNvSpPr txBox="1"/>
          <p:nvPr/>
        </p:nvSpPr>
        <p:spPr>
          <a:xfrm>
            <a:off x="3689447" y="188784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1"/>
                </a:solidFill>
              </a:rPr>
              <a:t>21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F055B5F-F5E3-6AAF-837D-A9E647472BB0}"/>
              </a:ext>
            </a:extLst>
          </p:cNvPr>
          <p:cNvSpPr txBox="1"/>
          <p:nvPr/>
        </p:nvSpPr>
        <p:spPr>
          <a:xfrm>
            <a:off x="2840564" y="597668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BF9000"/>
                </a:solidFill>
              </a:rPr>
              <a:t>25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40618F0-7AA7-8250-6D4F-569337B2E7C5}"/>
              </a:ext>
            </a:extLst>
          </p:cNvPr>
          <p:cNvSpPr txBox="1"/>
          <p:nvPr/>
        </p:nvSpPr>
        <p:spPr>
          <a:xfrm>
            <a:off x="4351226" y="1893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C63530"/>
                </a:solidFill>
              </a:rPr>
              <a:t>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7F88579-A366-C447-11FE-C0BF6FB98B16}"/>
              </a:ext>
            </a:extLst>
          </p:cNvPr>
          <p:cNvSpPr txBox="1"/>
          <p:nvPr/>
        </p:nvSpPr>
        <p:spPr>
          <a:xfrm>
            <a:off x="3992214" y="59809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A349A4"/>
                </a:solidFill>
              </a:rPr>
              <a:t>7</a:t>
            </a:r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99A5B906-A52C-102A-D574-D7C9F5CEA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870" y="1053351"/>
            <a:ext cx="722728" cy="871077"/>
          </a:xfrm>
          <a:prstGeom prst="rect">
            <a:avLst/>
          </a:prstGeom>
        </p:spPr>
      </p:pic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58C1783B-1F3A-DEEA-E7C6-0C77FE9435FB}"/>
              </a:ext>
            </a:extLst>
          </p:cNvPr>
          <p:cNvCxnSpPr>
            <a:cxnSpLocks/>
          </p:cNvCxnSpPr>
          <p:nvPr/>
        </p:nvCxnSpPr>
        <p:spPr>
          <a:xfrm flipV="1">
            <a:off x="3887352" y="2161734"/>
            <a:ext cx="0" cy="107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fik 25" descr="Ein Bild, das Stern, gelb, Kreativität, Origami enthält.&#10;&#10;Automatisch generierte Beschreibung">
            <a:extLst>
              <a:ext uri="{FF2B5EF4-FFF2-40B4-BE49-F238E27FC236}">
                <a16:creationId xmlns:a16="http://schemas.microsoft.com/office/drawing/2014/main" id="{5297075C-092D-B4AD-C96F-4482D521B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99" y="242959"/>
            <a:ext cx="926472" cy="926472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1C935BFD-FCF4-46F5-2E30-F7681A120DAE}"/>
              </a:ext>
            </a:extLst>
          </p:cNvPr>
          <p:cNvSpPr txBox="1"/>
          <p:nvPr/>
        </p:nvSpPr>
        <p:spPr>
          <a:xfrm>
            <a:off x="6050414" y="60966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AC93F"/>
                </a:solidFill>
              </a:rPr>
              <a:t>21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8711EA5-225B-B845-112D-DAA8269D0D11}"/>
              </a:ext>
            </a:extLst>
          </p:cNvPr>
          <p:cNvCxnSpPr>
            <a:cxnSpLocks/>
          </p:cNvCxnSpPr>
          <p:nvPr/>
        </p:nvCxnSpPr>
        <p:spPr>
          <a:xfrm flipV="1">
            <a:off x="3001596" y="6346649"/>
            <a:ext cx="0" cy="107462"/>
          </a:xfrm>
          <a:prstGeom prst="line">
            <a:avLst/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C830BC3-C6A5-626D-04FF-850F75F26B75}"/>
              </a:ext>
            </a:extLst>
          </p:cNvPr>
          <p:cNvCxnSpPr>
            <a:cxnSpLocks/>
          </p:cNvCxnSpPr>
          <p:nvPr/>
        </p:nvCxnSpPr>
        <p:spPr>
          <a:xfrm flipV="1">
            <a:off x="4274042" y="6346649"/>
            <a:ext cx="0" cy="107462"/>
          </a:xfrm>
          <a:prstGeom prst="line">
            <a:avLst/>
          </a:prstGeom>
          <a:ln w="19050">
            <a:solidFill>
              <a:srgbClr val="A349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7B9F2679-AB03-03A4-FA66-F39CEDD2973F}"/>
              </a:ext>
            </a:extLst>
          </p:cNvPr>
          <p:cNvSpPr txBox="1"/>
          <p:nvPr/>
        </p:nvSpPr>
        <p:spPr>
          <a:xfrm>
            <a:off x="7222870" y="189374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AC93F"/>
                </a:solidFill>
              </a:rPr>
              <a:t>21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058AD0D-C949-A8D9-ADCF-F71EDBD313DC}"/>
              </a:ext>
            </a:extLst>
          </p:cNvPr>
          <p:cNvSpPr txBox="1"/>
          <p:nvPr/>
        </p:nvSpPr>
        <p:spPr>
          <a:xfrm>
            <a:off x="3932328" y="188784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BF9000"/>
                </a:solidFill>
              </a:rPr>
              <a:t>25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99635CCE-F0E5-5568-0B61-8A04D320E08A}"/>
              </a:ext>
            </a:extLst>
          </p:cNvPr>
          <p:cNvSpPr txBox="1"/>
          <p:nvPr/>
        </p:nvSpPr>
        <p:spPr>
          <a:xfrm>
            <a:off x="4622119" y="18898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A349A4"/>
                </a:solidFill>
              </a:rPr>
              <a:t>7</a:t>
            </a:r>
          </a:p>
        </p:txBody>
      </p:sp>
      <p:pic>
        <p:nvPicPr>
          <p:cNvPr id="19" name="Grafik 18" descr="Ein Bild, das Stern, Kreative Künste, Papierkunst, Origami enthält.&#10;&#10;Automatisch generierte Beschreibung">
            <a:extLst>
              <a:ext uri="{FF2B5EF4-FFF2-40B4-BE49-F238E27FC236}">
                <a16:creationId xmlns:a16="http://schemas.microsoft.com/office/drawing/2014/main" id="{F87FFC78-72E5-FEE4-4F1D-C804EBB0F8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019" y="235338"/>
            <a:ext cx="926473" cy="926473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F963459D-B927-56A5-3376-19D6FF4CC6FE}"/>
              </a:ext>
            </a:extLst>
          </p:cNvPr>
          <p:cNvSpPr txBox="1"/>
          <p:nvPr/>
        </p:nvSpPr>
        <p:spPr>
          <a:xfrm>
            <a:off x="5228541" y="680766"/>
            <a:ext cx="908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A349A4"/>
                </a:solidFill>
              </a:rPr>
              <a:t>Christmas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3ADBC95-C8B8-1EE7-DFD5-90745720D0F5}"/>
              </a:ext>
            </a:extLst>
          </p:cNvPr>
          <p:cNvSpPr txBox="1"/>
          <p:nvPr/>
        </p:nvSpPr>
        <p:spPr>
          <a:xfrm>
            <a:off x="3046350" y="680134"/>
            <a:ext cx="908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BF9000"/>
                </a:solidFill>
              </a:rPr>
              <a:t>Christmas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80F17FA5-D285-252A-6158-895E07FBA48A}"/>
              </a:ext>
            </a:extLst>
          </p:cNvPr>
          <p:cNvSpPr txBox="1"/>
          <p:nvPr/>
        </p:nvSpPr>
        <p:spPr>
          <a:xfrm>
            <a:off x="2457589" y="1251077"/>
            <a:ext cx="127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576EBD"/>
                </a:solidFill>
              </a:rPr>
              <a:t>Winter </a:t>
            </a:r>
            <a:r>
              <a:rPr lang="de-DE" sz="1400" dirty="0" err="1">
                <a:solidFill>
                  <a:srgbClr val="576EBD"/>
                </a:solidFill>
              </a:rPr>
              <a:t>solstice</a:t>
            </a:r>
            <a:endParaRPr lang="de-DE" sz="1400" dirty="0">
              <a:solidFill>
                <a:srgbClr val="576EBD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970E0D6-D9A8-6BD3-858E-2767E4DC36C1}"/>
              </a:ext>
            </a:extLst>
          </p:cNvPr>
          <p:cNvSpPr>
            <a:spLocks noChangeAspect="1"/>
          </p:cNvSpPr>
          <p:nvPr/>
        </p:nvSpPr>
        <p:spPr>
          <a:xfrm>
            <a:off x="2473959" y="73970"/>
            <a:ext cx="4191725" cy="261340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7" name="Grafik 36" descr="Ein Bild, das Text, Schrift, Screenshot, Stern enthält.&#10;&#10;Automatisch generierte Beschreibung">
            <a:extLst>
              <a:ext uri="{FF2B5EF4-FFF2-40B4-BE49-F238E27FC236}">
                <a16:creationId xmlns:a16="http://schemas.microsoft.com/office/drawing/2014/main" id="{692A04FB-47AF-6E7C-BF5D-659DCEBE48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5"/>
          <a:stretch/>
        </p:blipFill>
        <p:spPr>
          <a:xfrm>
            <a:off x="6977583" y="3429000"/>
            <a:ext cx="2026717" cy="1287122"/>
          </a:xfrm>
          <a:prstGeom prst="rect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</p:pic>
      <p:pic>
        <p:nvPicPr>
          <p:cNvPr id="8" name="Grafik 7" descr="Ein Bild, das Text, Schrift, Screenshot, Stern enthält.&#10;&#10;Automatisch generierte Beschreibung">
            <a:extLst>
              <a:ext uri="{FF2B5EF4-FFF2-40B4-BE49-F238E27FC236}">
                <a16:creationId xmlns:a16="http://schemas.microsoft.com/office/drawing/2014/main" id="{9538C7D9-8A3F-16AB-D428-0AD2BC9C53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200" y="2936762"/>
            <a:ext cx="6192114" cy="3877216"/>
          </a:xfrm>
          <a:prstGeom prst="rect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8295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6B13CB-39AE-21E7-70E0-CDE0655CB4BB}"/>
              </a:ext>
            </a:extLst>
          </p:cNvPr>
          <p:cNvCxnSpPr>
            <a:cxnSpLocks/>
          </p:cNvCxnSpPr>
          <p:nvPr/>
        </p:nvCxnSpPr>
        <p:spPr>
          <a:xfrm>
            <a:off x="3261360" y="4241931"/>
            <a:ext cx="145282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B8B991-C069-2890-E82B-C8527174D987}"/>
              </a:ext>
            </a:extLst>
          </p:cNvPr>
          <p:cNvCxnSpPr>
            <a:cxnSpLocks/>
          </p:cNvCxnSpPr>
          <p:nvPr/>
        </p:nvCxnSpPr>
        <p:spPr>
          <a:xfrm flipV="1">
            <a:off x="3413616" y="4243062"/>
            <a:ext cx="0" cy="126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A06A4CD2-A3F7-CDA3-AFD4-9548E7ECD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26" y="194895"/>
            <a:ext cx="9000000" cy="279783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D5EF28D-3A3B-E470-5263-5A3E61F27677}"/>
              </a:ext>
            </a:extLst>
          </p:cNvPr>
          <p:cNvSpPr/>
          <p:nvPr/>
        </p:nvSpPr>
        <p:spPr>
          <a:xfrm>
            <a:off x="9959508" y="5474128"/>
            <a:ext cx="2055600" cy="1281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48030AD-7285-D87E-64C9-D4C9258901A3}"/>
              </a:ext>
            </a:extLst>
          </p:cNvPr>
          <p:cNvCxnSpPr>
            <a:cxnSpLocks/>
          </p:cNvCxnSpPr>
          <p:nvPr/>
        </p:nvCxnSpPr>
        <p:spPr>
          <a:xfrm>
            <a:off x="4524866" y="4241931"/>
            <a:ext cx="35904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08F4399E-F62F-5C27-8229-26611E72F15D}"/>
              </a:ext>
            </a:extLst>
          </p:cNvPr>
          <p:cNvCxnSpPr>
            <a:cxnSpLocks/>
          </p:cNvCxnSpPr>
          <p:nvPr/>
        </p:nvCxnSpPr>
        <p:spPr>
          <a:xfrm flipV="1">
            <a:off x="5661516" y="4243062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15E11E7-3B13-38B2-6BEB-C9BA3FDC88C2}"/>
              </a:ext>
            </a:extLst>
          </p:cNvPr>
          <p:cNvCxnSpPr>
            <a:cxnSpLocks/>
          </p:cNvCxnSpPr>
          <p:nvPr/>
        </p:nvCxnSpPr>
        <p:spPr>
          <a:xfrm flipV="1">
            <a:off x="6785466" y="4243062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1761D87-2ACC-F511-2883-E33E5EC494A6}"/>
              </a:ext>
            </a:extLst>
          </p:cNvPr>
          <p:cNvCxnSpPr>
            <a:cxnSpLocks/>
          </p:cNvCxnSpPr>
          <p:nvPr/>
        </p:nvCxnSpPr>
        <p:spPr>
          <a:xfrm flipV="1">
            <a:off x="7909416" y="4243062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148C1DB-A452-083A-0418-10F62131D179}"/>
              </a:ext>
            </a:extLst>
          </p:cNvPr>
          <p:cNvCxnSpPr>
            <a:cxnSpLocks/>
          </p:cNvCxnSpPr>
          <p:nvPr/>
        </p:nvCxnSpPr>
        <p:spPr>
          <a:xfrm flipV="1">
            <a:off x="4537566" y="4243062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F67F7C2-7FC3-BAF7-D644-C6501930A735}"/>
              </a:ext>
            </a:extLst>
          </p:cNvPr>
          <p:cNvCxnSpPr>
            <a:cxnSpLocks/>
          </p:cNvCxnSpPr>
          <p:nvPr/>
        </p:nvCxnSpPr>
        <p:spPr>
          <a:xfrm>
            <a:off x="8168640" y="4241931"/>
            <a:ext cx="41148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400E24B-4053-4C3D-2B31-154AD775F812}"/>
              </a:ext>
            </a:extLst>
          </p:cNvPr>
          <p:cNvCxnSpPr>
            <a:cxnSpLocks/>
          </p:cNvCxnSpPr>
          <p:nvPr/>
        </p:nvCxnSpPr>
        <p:spPr>
          <a:xfrm>
            <a:off x="2717800" y="4241931"/>
            <a:ext cx="543560" cy="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4DB1B65-32F2-A1C1-09FA-AD906639D5FB}"/>
              </a:ext>
            </a:extLst>
          </p:cNvPr>
          <p:cNvSpPr txBox="1"/>
          <p:nvPr/>
        </p:nvSpPr>
        <p:spPr>
          <a:xfrm>
            <a:off x="3465607" y="4214223"/>
            <a:ext cx="4191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  December           </a:t>
            </a:r>
            <a:r>
              <a:rPr lang="de-DE" sz="1400" dirty="0" err="1">
                <a:solidFill>
                  <a:schemeClr val="accent1"/>
                </a:solidFill>
              </a:rPr>
              <a:t>January</a:t>
            </a:r>
            <a:r>
              <a:rPr lang="de-DE" sz="1400" dirty="0">
                <a:solidFill>
                  <a:schemeClr val="accent1"/>
                </a:solidFill>
              </a:rPr>
              <a:t>            February              March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77B695E-C08A-FA68-E3F7-998E4B83C7D0}"/>
              </a:ext>
            </a:extLst>
          </p:cNvPr>
          <p:cNvSpPr txBox="1"/>
          <p:nvPr/>
        </p:nvSpPr>
        <p:spPr>
          <a:xfrm>
            <a:off x="1710360" y="596165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21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F055B5F-F5E3-6AAF-837D-A9E647472BB0}"/>
              </a:ext>
            </a:extLst>
          </p:cNvPr>
          <p:cNvSpPr txBox="1"/>
          <p:nvPr/>
        </p:nvSpPr>
        <p:spPr>
          <a:xfrm>
            <a:off x="2840564" y="597668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BF9000"/>
                </a:solidFill>
              </a:rPr>
              <a:t>25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40618F0-7AA7-8250-6D4F-569337B2E7C5}"/>
              </a:ext>
            </a:extLst>
          </p:cNvPr>
          <p:cNvSpPr txBox="1"/>
          <p:nvPr/>
        </p:nvSpPr>
        <p:spPr>
          <a:xfrm>
            <a:off x="5112178" y="606182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C63530"/>
                </a:solidFill>
              </a:rPr>
              <a:t>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7F88579-A366-C447-11FE-C0BF6FB98B16}"/>
              </a:ext>
            </a:extLst>
          </p:cNvPr>
          <p:cNvSpPr txBox="1"/>
          <p:nvPr/>
        </p:nvSpPr>
        <p:spPr>
          <a:xfrm>
            <a:off x="3992214" y="59809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A349A4"/>
                </a:solidFill>
              </a:rPr>
              <a:t>7</a:t>
            </a:r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99A5B906-A52C-102A-D574-D7C9F5CEA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485" y="5091338"/>
            <a:ext cx="722728" cy="871077"/>
          </a:xfrm>
          <a:prstGeom prst="rect">
            <a:avLst/>
          </a:prstGeom>
        </p:spPr>
      </p:pic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58C1783B-1F3A-DEEA-E7C6-0C77FE9435FB}"/>
              </a:ext>
            </a:extLst>
          </p:cNvPr>
          <p:cNvCxnSpPr>
            <a:cxnSpLocks/>
          </p:cNvCxnSpPr>
          <p:nvPr/>
        </p:nvCxnSpPr>
        <p:spPr>
          <a:xfrm flipV="1">
            <a:off x="1824147" y="6300209"/>
            <a:ext cx="0" cy="107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CE2A0E6A-9110-4F5C-F07D-EE8C42278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912" y="4971573"/>
            <a:ext cx="794638" cy="1005110"/>
          </a:xfrm>
          <a:prstGeom prst="rect">
            <a:avLst/>
          </a:prstGeom>
        </p:spPr>
      </p:pic>
      <p:pic>
        <p:nvPicPr>
          <p:cNvPr id="19" name="Grafik 18" descr="Ein Bild, das Stern, Kreative Künste, Papierkunst, Origami enthält.&#10;&#10;Automatisch generierte Beschreibung">
            <a:extLst>
              <a:ext uri="{FF2B5EF4-FFF2-40B4-BE49-F238E27FC236}">
                <a16:creationId xmlns:a16="http://schemas.microsoft.com/office/drawing/2014/main" id="{F87FFC78-72E5-FEE4-4F1D-C804EBB0F8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068" y="5004740"/>
            <a:ext cx="926473" cy="92647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4295AB1-1974-38EF-4E22-E33E470D94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87" y="5004740"/>
            <a:ext cx="983845" cy="1108437"/>
          </a:xfrm>
          <a:prstGeom prst="rect">
            <a:avLst/>
          </a:prstGeom>
        </p:spPr>
      </p:pic>
      <p:pic>
        <p:nvPicPr>
          <p:cNvPr id="26" name="Grafik 25" descr="Ein Bild, das Stern, gelb, Kreativität, Origami enthält.&#10;&#10;Automatisch generierte Beschreibung">
            <a:extLst>
              <a:ext uri="{FF2B5EF4-FFF2-40B4-BE49-F238E27FC236}">
                <a16:creationId xmlns:a16="http://schemas.microsoft.com/office/drawing/2014/main" id="{5297075C-092D-B4AD-C96F-4482D521BA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990" y="4965858"/>
            <a:ext cx="926472" cy="926472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1C935BFD-FCF4-46F5-2E30-F7681A120DAE}"/>
              </a:ext>
            </a:extLst>
          </p:cNvPr>
          <p:cNvSpPr txBox="1"/>
          <p:nvPr/>
        </p:nvSpPr>
        <p:spPr>
          <a:xfrm>
            <a:off x="6050414" y="609664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8AC93F"/>
                </a:solidFill>
              </a:rPr>
              <a:t>21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8711EA5-225B-B845-112D-DAA8269D0D11}"/>
              </a:ext>
            </a:extLst>
          </p:cNvPr>
          <p:cNvCxnSpPr>
            <a:cxnSpLocks/>
          </p:cNvCxnSpPr>
          <p:nvPr/>
        </p:nvCxnSpPr>
        <p:spPr>
          <a:xfrm flipV="1">
            <a:off x="3001596" y="6346649"/>
            <a:ext cx="0" cy="107462"/>
          </a:xfrm>
          <a:prstGeom prst="line">
            <a:avLst/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C830BC3-C6A5-626D-04FF-850F75F26B75}"/>
              </a:ext>
            </a:extLst>
          </p:cNvPr>
          <p:cNvCxnSpPr>
            <a:cxnSpLocks/>
          </p:cNvCxnSpPr>
          <p:nvPr/>
        </p:nvCxnSpPr>
        <p:spPr>
          <a:xfrm flipV="1">
            <a:off x="4274042" y="6346649"/>
            <a:ext cx="0" cy="107462"/>
          </a:xfrm>
          <a:prstGeom prst="line">
            <a:avLst/>
          </a:prstGeom>
          <a:ln w="19050">
            <a:solidFill>
              <a:srgbClr val="A349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0C4F9FC-D195-7D9E-71DA-BAD3A001E0AC}"/>
              </a:ext>
            </a:extLst>
          </p:cNvPr>
          <p:cNvCxnSpPr>
            <a:cxnSpLocks/>
          </p:cNvCxnSpPr>
          <p:nvPr/>
        </p:nvCxnSpPr>
        <p:spPr>
          <a:xfrm flipV="1">
            <a:off x="5111494" y="6327737"/>
            <a:ext cx="0" cy="107462"/>
          </a:xfrm>
          <a:prstGeom prst="line">
            <a:avLst/>
          </a:prstGeom>
          <a:ln w="19050">
            <a:solidFill>
              <a:srgbClr val="C63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9767D99-5F0E-3918-D26E-AEC931EDDED4}"/>
              </a:ext>
            </a:extLst>
          </p:cNvPr>
          <p:cNvCxnSpPr>
            <a:cxnSpLocks/>
          </p:cNvCxnSpPr>
          <p:nvPr/>
        </p:nvCxnSpPr>
        <p:spPr>
          <a:xfrm flipV="1">
            <a:off x="6698566" y="6207775"/>
            <a:ext cx="0" cy="107462"/>
          </a:xfrm>
          <a:prstGeom prst="line">
            <a:avLst/>
          </a:prstGeom>
          <a:ln w="19050">
            <a:solidFill>
              <a:srgbClr val="8AC9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C0FE16BE-38D5-1A4A-3079-89C78EAF1194}"/>
              </a:ext>
            </a:extLst>
          </p:cNvPr>
          <p:cNvSpPr txBox="1"/>
          <p:nvPr/>
        </p:nvSpPr>
        <p:spPr>
          <a:xfrm>
            <a:off x="1649098" y="2926324"/>
            <a:ext cx="171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 BCE</a:t>
            </a:r>
          </a:p>
          <a:p>
            <a:r>
              <a:rPr lang="de-DE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Old Roman </a:t>
            </a:r>
            <a:r>
              <a:rPr lang="de-DE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Calendar</a:t>
            </a:r>
            <a:endParaRPr lang="de-DE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81A137D6-3AA9-559C-D431-EA47498AD7A8}"/>
              </a:ext>
            </a:extLst>
          </p:cNvPr>
          <p:cNvSpPr txBox="1"/>
          <p:nvPr/>
        </p:nvSpPr>
        <p:spPr>
          <a:xfrm>
            <a:off x="4323952" y="3321020"/>
            <a:ext cx="1310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5970BD"/>
                </a:solidFill>
              </a:rPr>
              <a:t>Winter </a:t>
            </a:r>
            <a:r>
              <a:rPr lang="de-DE" sz="1400" dirty="0" err="1">
                <a:solidFill>
                  <a:srgbClr val="5970BD"/>
                </a:solidFill>
              </a:rPr>
              <a:t>Solstice</a:t>
            </a:r>
            <a:endParaRPr lang="de-DE" sz="1400" dirty="0">
              <a:solidFill>
                <a:srgbClr val="5970BD"/>
              </a:solidFill>
            </a:endParaRP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48FAA0D2-2C0C-D48A-F061-B6F00314E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455" y="3114775"/>
            <a:ext cx="794638" cy="100511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1C72DC57-84D1-CD12-3FC9-80789681878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941"/>
          <a:stretch/>
        </p:blipFill>
        <p:spPr>
          <a:xfrm>
            <a:off x="1041472" y="4663932"/>
            <a:ext cx="736615" cy="68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2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BD5EF28D-3A3B-E470-5263-5A3E61F27677}"/>
              </a:ext>
            </a:extLst>
          </p:cNvPr>
          <p:cNvSpPr/>
          <p:nvPr/>
        </p:nvSpPr>
        <p:spPr>
          <a:xfrm>
            <a:off x="9959508" y="5474128"/>
            <a:ext cx="2055600" cy="1281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77B695E-C08A-FA68-E3F7-998E4B83C7D0}"/>
              </a:ext>
            </a:extLst>
          </p:cNvPr>
          <p:cNvSpPr txBox="1"/>
          <p:nvPr/>
        </p:nvSpPr>
        <p:spPr>
          <a:xfrm>
            <a:off x="1710360" y="59616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1"/>
                </a:solidFill>
              </a:rPr>
              <a:t>21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F055B5F-F5E3-6AAF-837D-A9E647472BB0}"/>
              </a:ext>
            </a:extLst>
          </p:cNvPr>
          <p:cNvSpPr txBox="1"/>
          <p:nvPr/>
        </p:nvSpPr>
        <p:spPr>
          <a:xfrm>
            <a:off x="2840564" y="597668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BF9000"/>
                </a:solidFill>
              </a:rPr>
              <a:t>25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40618F0-7AA7-8250-6D4F-569337B2E7C5}"/>
              </a:ext>
            </a:extLst>
          </p:cNvPr>
          <p:cNvSpPr txBox="1"/>
          <p:nvPr/>
        </p:nvSpPr>
        <p:spPr>
          <a:xfrm>
            <a:off x="5112178" y="60618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C63530"/>
                </a:solidFill>
              </a:rPr>
              <a:t>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7F88579-A366-C447-11FE-C0BF6FB98B16}"/>
              </a:ext>
            </a:extLst>
          </p:cNvPr>
          <p:cNvSpPr txBox="1"/>
          <p:nvPr/>
        </p:nvSpPr>
        <p:spPr>
          <a:xfrm>
            <a:off x="3992214" y="59809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A349A4"/>
                </a:solidFill>
              </a:rPr>
              <a:t>7</a:t>
            </a:r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58C1783B-1F3A-DEEA-E7C6-0C77FE9435FB}"/>
              </a:ext>
            </a:extLst>
          </p:cNvPr>
          <p:cNvCxnSpPr>
            <a:cxnSpLocks/>
          </p:cNvCxnSpPr>
          <p:nvPr/>
        </p:nvCxnSpPr>
        <p:spPr>
          <a:xfrm flipV="1">
            <a:off x="1824147" y="6300209"/>
            <a:ext cx="0" cy="107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CE2A0E6A-9110-4F5C-F07D-EE8C42278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21" y="4842993"/>
            <a:ext cx="794638" cy="1005110"/>
          </a:xfrm>
          <a:prstGeom prst="rect">
            <a:avLst/>
          </a:prstGeom>
        </p:spPr>
      </p:pic>
      <p:pic>
        <p:nvPicPr>
          <p:cNvPr id="19" name="Grafik 18" descr="Ein Bild, das Stern, Kreative Künste, Papierkunst, Origami enthält.&#10;&#10;Automatisch generierte Beschreibung">
            <a:extLst>
              <a:ext uri="{FF2B5EF4-FFF2-40B4-BE49-F238E27FC236}">
                <a16:creationId xmlns:a16="http://schemas.microsoft.com/office/drawing/2014/main" id="{F87FFC78-72E5-FEE4-4F1D-C804EBB0F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79" y="4695860"/>
            <a:ext cx="926473" cy="92647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4295AB1-1974-38EF-4E22-E33E470D9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254" y="4565995"/>
            <a:ext cx="983845" cy="1108437"/>
          </a:xfrm>
          <a:prstGeom prst="rect">
            <a:avLst/>
          </a:prstGeom>
        </p:spPr>
      </p:pic>
      <p:pic>
        <p:nvPicPr>
          <p:cNvPr id="26" name="Grafik 25" descr="Ein Bild, das Stern, gelb, Kreativität, Origami enthält.&#10;&#10;Automatisch generierte Beschreibung">
            <a:extLst>
              <a:ext uri="{FF2B5EF4-FFF2-40B4-BE49-F238E27FC236}">
                <a16:creationId xmlns:a16="http://schemas.microsoft.com/office/drawing/2014/main" id="{5297075C-092D-B4AD-C96F-4482D521B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501" y="4656978"/>
            <a:ext cx="926472" cy="926472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1C935BFD-FCF4-46F5-2E30-F7681A120DAE}"/>
              </a:ext>
            </a:extLst>
          </p:cNvPr>
          <p:cNvSpPr txBox="1"/>
          <p:nvPr/>
        </p:nvSpPr>
        <p:spPr>
          <a:xfrm>
            <a:off x="6050414" y="60966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AC93F"/>
                </a:solidFill>
              </a:rPr>
              <a:t>21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8711EA5-225B-B845-112D-DAA8269D0D11}"/>
              </a:ext>
            </a:extLst>
          </p:cNvPr>
          <p:cNvCxnSpPr>
            <a:cxnSpLocks/>
          </p:cNvCxnSpPr>
          <p:nvPr/>
        </p:nvCxnSpPr>
        <p:spPr>
          <a:xfrm flipV="1">
            <a:off x="3001596" y="6346649"/>
            <a:ext cx="0" cy="107462"/>
          </a:xfrm>
          <a:prstGeom prst="line">
            <a:avLst/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C830BC3-C6A5-626D-04FF-850F75F26B75}"/>
              </a:ext>
            </a:extLst>
          </p:cNvPr>
          <p:cNvCxnSpPr>
            <a:cxnSpLocks/>
          </p:cNvCxnSpPr>
          <p:nvPr/>
        </p:nvCxnSpPr>
        <p:spPr>
          <a:xfrm flipV="1">
            <a:off x="4274042" y="6346649"/>
            <a:ext cx="0" cy="107462"/>
          </a:xfrm>
          <a:prstGeom prst="line">
            <a:avLst/>
          </a:prstGeom>
          <a:ln w="19050">
            <a:solidFill>
              <a:srgbClr val="A349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0C4F9FC-D195-7D9E-71DA-BAD3A001E0AC}"/>
              </a:ext>
            </a:extLst>
          </p:cNvPr>
          <p:cNvCxnSpPr>
            <a:cxnSpLocks/>
          </p:cNvCxnSpPr>
          <p:nvPr/>
        </p:nvCxnSpPr>
        <p:spPr>
          <a:xfrm flipV="1">
            <a:off x="5111494" y="6327737"/>
            <a:ext cx="0" cy="107462"/>
          </a:xfrm>
          <a:prstGeom prst="line">
            <a:avLst/>
          </a:prstGeom>
          <a:ln w="19050">
            <a:solidFill>
              <a:srgbClr val="C63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fik 33">
            <a:extLst>
              <a:ext uri="{FF2B5EF4-FFF2-40B4-BE49-F238E27FC236}">
                <a16:creationId xmlns:a16="http://schemas.microsoft.com/office/drawing/2014/main" id="{48FAA0D2-2C0C-D48A-F061-B6F00314E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017" y="4992894"/>
            <a:ext cx="794638" cy="100511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1C72DC57-84D1-CD12-3FC9-8078968187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941"/>
          <a:stretch/>
        </p:blipFill>
        <p:spPr>
          <a:xfrm>
            <a:off x="1041472" y="4663932"/>
            <a:ext cx="736615" cy="681616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E222FEE-E598-E5B3-7AE0-14ACED522461}"/>
              </a:ext>
            </a:extLst>
          </p:cNvPr>
          <p:cNvGrpSpPr/>
          <p:nvPr/>
        </p:nvGrpSpPr>
        <p:grpSpPr>
          <a:xfrm>
            <a:off x="1599188" y="965670"/>
            <a:ext cx="7024213" cy="1595676"/>
            <a:chOff x="1599188" y="965670"/>
            <a:chExt cx="7024213" cy="1595676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19767D99-5F0E-3918-D26E-AEC931EDDE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7047" y="2173815"/>
              <a:ext cx="0" cy="107462"/>
            </a:xfrm>
            <a:prstGeom prst="line">
              <a:avLst/>
            </a:prstGeom>
            <a:ln w="19050">
              <a:solidFill>
                <a:srgbClr val="8AC9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16B13CB-39AE-21E7-70E0-CDE0655CB4BB}"/>
                </a:ext>
              </a:extLst>
            </p:cNvPr>
            <p:cNvCxnSpPr>
              <a:cxnSpLocks/>
            </p:cNvCxnSpPr>
            <p:nvPr/>
          </p:nvCxnSpPr>
          <p:spPr>
            <a:xfrm>
              <a:off x="3211450" y="2281277"/>
              <a:ext cx="1452828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9EB8B991-C069-2890-E82B-C8527174D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3706" y="2282408"/>
              <a:ext cx="0" cy="1260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648030AD-7285-D87E-64C9-D4C9258901A3}"/>
                </a:ext>
              </a:extLst>
            </p:cNvPr>
            <p:cNvCxnSpPr>
              <a:cxnSpLocks/>
            </p:cNvCxnSpPr>
            <p:nvPr/>
          </p:nvCxnSpPr>
          <p:spPr>
            <a:xfrm>
              <a:off x="4474956" y="2281277"/>
              <a:ext cx="35904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08F4399E-F62F-5C27-8229-26611E72F1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1606" y="2282408"/>
              <a:ext cx="0" cy="126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315E11E7-3B13-38B2-6BEB-C9BA3FDC88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5556" y="2282408"/>
              <a:ext cx="0" cy="126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C1761D87-2ACC-F511-2883-E33E5EC494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9506" y="2282408"/>
              <a:ext cx="0" cy="126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3148C1DB-A452-083A-0418-10F62131D1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7656" y="2282408"/>
              <a:ext cx="0" cy="126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4F67F7C2-7FC3-BAF7-D644-C6501930A735}"/>
                </a:ext>
              </a:extLst>
            </p:cNvPr>
            <p:cNvCxnSpPr>
              <a:cxnSpLocks/>
            </p:cNvCxnSpPr>
            <p:nvPr/>
          </p:nvCxnSpPr>
          <p:spPr>
            <a:xfrm>
              <a:off x="8118730" y="2281277"/>
              <a:ext cx="411480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400E24B-4053-4C3D-2B31-154AD775F812}"/>
                </a:ext>
              </a:extLst>
            </p:cNvPr>
            <p:cNvCxnSpPr>
              <a:cxnSpLocks/>
            </p:cNvCxnSpPr>
            <p:nvPr/>
          </p:nvCxnSpPr>
          <p:spPr>
            <a:xfrm>
              <a:off x="2667890" y="2281277"/>
              <a:ext cx="543560" cy="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4DB1B65-32F2-A1C1-09FA-AD906639D5FB}"/>
                </a:ext>
              </a:extLst>
            </p:cNvPr>
            <p:cNvSpPr txBox="1"/>
            <p:nvPr/>
          </p:nvSpPr>
          <p:spPr>
            <a:xfrm>
              <a:off x="3415697" y="2253569"/>
              <a:ext cx="4191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accent1"/>
                  </a:solidFill>
                </a:rPr>
                <a:t>  December           </a:t>
              </a:r>
              <a:r>
                <a:rPr lang="de-DE" sz="1400" dirty="0" err="1">
                  <a:solidFill>
                    <a:schemeClr val="accent1"/>
                  </a:solidFill>
                </a:rPr>
                <a:t>January</a:t>
              </a:r>
              <a:r>
                <a:rPr lang="de-DE" sz="1400" dirty="0">
                  <a:solidFill>
                    <a:schemeClr val="accent1"/>
                  </a:solidFill>
                </a:rPr>
                <a:t>            February              March</a:t>
              </a:r>
            </a:p>
          </p:txBody>
        </p:sp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99A5B906-A52C-102A-D574-D7C9F5CEA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97537" y="1053351"/>
              <a:ext cx="722728" cy="871077"/>
            </a:xfrm>
            <a:prstGeom prst="rect">
              <a:avLst/>
            </a:prstGeom>
          </p:spPr>
        </p:pic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C0FE16BE-38D5-1A4A-3079-89C78EAF1194}"/>
                </a:ext>
              </a:extLst>
            </p:cNvPr>
            <p:cNvSpPr txBox="1"/>
            <p:nvPr/>
          </p:nvSpPr>
          <p:spPr>
            <a:xfrm>
              <a:off x="1599188" y="965670"/>
              <a:ext cx="16916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Ancient</a:t>
              </a:r>
              <a:r>
                <a:rPr lang="de-DE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Rome</a:t>
              </a:r>
            </a:p>
            <a:p>
              <a:r>
                <a:rPr lang="de-DE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Republican</a:t>
              </a:r>
              <a:r>
                <a:rPr lang="de-DE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de-DE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calendar</a:t>
              </a:r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81A137D6-3AA9-559C-D431-EA47498AD7A8}"/>
                </a:ext>
              </a:extLst>
            </p:cNvPr>
            <p:cNvSpPr txBox="1"/>
            <p:nvPr/>
          </p:nvSpPr>
          <p:spPr>
            <a:xfrm>
              <a:off x="7255270" y="1098401"/>
              <a:ext cx="13681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rgbClr val="8AC93F"/>
                  </a:solidFill>
                </a:rPr>
                <a:t>Spring </a:t>
              </a:r>
              <a:r>
                <a:rPr lang="de-DE" sz="1400" dirty="0" err="1">
                  <a:solidFill>
                    <a:srgbClr val="8AC93F"/>
                  </a:solidFill>
                </a:rPr>
                <a:t>Equinox</a:t>
              </a:r>
              <a:endParaRPr lang="de-DE" sz="1400" dirty="0">
                <a:solidFill>
                  <a:srgbClr val="8AC93F"/>
                </a:solidFill>
              </a:endParaRPr>
            </a:p>
            <a:p>
              <a:r>
                <a:rPr lang="de-DE" sz="1400" dirty="0">
                  <a:solidFill>
                    <a:srgbClr val="8AC93F"/>
                  </a:solidFill>
                </a:rPr>
                <a:t>Start </a:t>
              </a:r>
              <a:r>
                <a:rPr lang="de-DE" sz="1400" dirty="0" err="1">
                  <a:solidFill>
                    <a:srgbClr val="8AC93F"/>
                  </a:solidFill>
                </a:rPr>
                <a:t>of</a:t>
              </a:r>
              <a:r>
                <a:rPr lang="de-DE" sz="1400" dirty="0">
                  <a:solidFill>
                    <a:srgbClr val="8AC93F"/>
                  </a:solidFill>
                </a:rPr>
                <a:t> </a:t>
              </a:r>
              <a:r>
                <a:rPr lang="de-DE" sz="1400" dirty="0" err="1">
                  <a:solidFill>
                    <a:srgbClr val="8AC93F"/>
                  </a:solidFill>
                </a:rPr>
                <a:t>the</a:t>
              </a:r>
              <a:r>
                <a:rPr lang="de-DE" sz="1400" dirty="0">
                  <a:solidFill>
                    <a:srgbClr val="8AC93F"/>
                  </a:solidFill>
                </a:rPr>
                <a:t> </a:t>
              </a:r>
              <a:r>
                <a:rPr lang="de-DE" sz="1400" dirty="0" err="1">
                  <a:solidFill>
                    <a:srgbClr val="8AC93F"/>
                  </a:solidFill>
                </a:rPr>
                <a:t>year</a:t>
              </a:r>
              <a:endParaRPr lang="de-DE" sz="1400" dirty="0">
                <a:solidFill>
                  <a:srgbClr val="8AC93F"/>
                </a:solidFill>
              </a:endParaRP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7B9F2679-AB03-03A4-FA66-F39CEDD2973F}"/>
                </a:ext>
              </a:extLst>
            </p:cNvPr>
            <p:cNvSpPr txBox="1"/>
            <p:nvPr/>
          </p:nvSpPr>
          <p:spPr>
            <a:xfrm>
              <a:off x="6597537" y="189374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8AC93F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627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0C4F9FC-D195-7D9E-71DA-BAD3A001E0AC}"/>
              </a:ext>
            </a:extLst>
          </p:cNvPr>
          <p:cNvCxnSpPr>
            <a:cxnSpLocks/>
          </p:cNvCxnSpPr>
          <p:nvPr/>
        </p:nvCxnSpPr>
        <p:spPr>
          <a:xfrm flipV="1">
            <a:off x="4487656" y="2161734"/>
            <a:ext cx="0" cy="107462"/>
          </a:xfrm>
          <a:prstGeom prst="line">
            <a:avLst/>
          </a:prstGeom>
          <a:ln w="38100">
            <a:solidFill>
              <a:srgbClr val="C63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9767D99-5F0E-3918-D26E-AEC931EDDED4}"/>
              </a:ext>
            </a:extLst>
          </p:cNvPr>
          <p:cNvCxnSpPr>
            <a:cxnSpLocks/>
          </p:cNvCxnSpPr>
          <p:nvPr/>
        </p:nvCxnSpPr>
        <p:spPr>
          <a:xfrm flipV="1">
            <a:off x="6737047" y="2173815"/>
            <a:ext cx="0" cy="107462"/>
          </a:xfrm>
          <a:prstGeom prst="line">
            <a:avLst/>
          </a:prstGeom>
          <a:ln w="19050">
            <a:solidFill>
              <a:srgbClr val="8AC9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6B13CB-39AE-21E7-70E0-CDE0655CB4BB}"/>
              </a:ext>
            </a:extLst>
          </p:cNvPr>
          <p:cNvCxnSpPr>
            <a:cxnSpLocks/>
          </p:cNvCxnSpPr>
          <p:nvPr/>
        </p:nvCxnSpPr>
        <p:spPr>
          <a:xfrm>
            <a:off x="3211450" y="2281277"/>
            <a:ext cx="145282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B8B991-C069-2890-E82B-C8527174D987}"/>
              </a:ext>
            </a:extLst>
          </p:cNvPr>
          <p:cNvCxnSpPr>
            <a:cxnSpLocks/>
          </p:cNvCxnSpPr>
          <p:nvPr/>
        </p:nvCxnSpPr>
        <p:spPr>
          <a:xfrm flipV="1">
            <a:off x="3363706" y="2282408"/>
            <a:ext cx="0" cy="126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BD5EF28D-3A3B-E470-5263-5A3E61F27677}"/>
              </a:ext>
            </a:extLst>
          </p:cNvPr>
          <p:cNvSpPr/>
          <p:nvPr/>
        </p:nvSpPr>
        <p:spPr>
          <a:xfrm>
            <a:off x="9959508" y="5474128"/>
            <a:ext cx="2055600" cy="1281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48030AD-7285-D87E-64C9-D4C9258901A3}"/>
              </a:ext>
            </a:extLst>
          </p:cNvPr>
          <p:cNvCxnSpPr>
            <a:cxnSpLocks/>
          </p:cNvCxnSpPr>
          <p:nvPr/>
        </p:nvCxnSpPr>
        <p:spPr>
          <a:xfrm>
            <a:off x="4474956" y="2281277"/>
            <a:ext cx="35904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08F4399E-F62F-5C27-8229-26611E72F15D}"/>
              </a:ext>
            </a:extLst>
          </p:cNvPr>
          <p:cNvCxnSpPr>
            <a:cxnSpLocks/>
          </p:cNvCxnSpPr>
          <p:nvPr/>
        </p:nvCxnSpPr>
        <p:spPr>
          <a:xfrm flipV="1">
            <a:off x="561160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15E11E7-3B13-38B2-6BEB-C9BA3FDC88C2}"/>
              </a:ext>
            </a:extLst>
          </p:cNvPr>
          <p:cNvCxnSpPr>
            <a:cxnSpLocks/>
          </p:cNvCxnSpPr>
          <p:nvPr/>
        </p:nvCxnSpPr>
        <p:spPr>
          <a:xfrm flipV="1">
            <a:off x="673555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1761D87-2ACC-F511-2883-E33E5EC494A6}"/>
              </a:ext>
            </a:extLst>
          </p:cNvPr>
          <p:cNvCxnSpPr>
            <a:cxnSpLocks/>
          </p:cNvCxnSpPr>
          <p:nvPr/>
        </p:nvCxnSpPr>
        <p:spPr>
          <a:xfrm flipV="1">
            <a:off x="785950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148C1DB-A452-083A-0418-10F62131D179}"/>
              </a:ext>
            </a:extLst>
          </p:cNvPr>
          <p:cNvCxnSpPr>
            <a:cxnSpLocks/>
          </p:cNvCxnSpPr>
          <p:nvPr/>
        </p:nvCxnSpPr>
        <p:spPr>
          <a:xfrm flipV="1">
            <a:off x="448765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F67F7C2-7FC3-BAF7-D644-C6501930A735}"/>
              </a:ext>
            </a:extLst>
          </p:cNvPr>
          <p:cNvCxnSpPr>
            <a:cxnSpLocks/>
          </p:cNvCxnSpPr>
          <p:nvPr/>
        </p:nvCxnSpPr>
        <p:spPr>
          <a:xfrm>
            <a:off x="8118730" y="2281277"/>
            <a:ext cx="41148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400E24B-4053-4C3D-2B31-154AD775F812}"/>
              </a:ext>
            </a:extLst>
          </p:cNvPr>
          <p:cNvCxnSpPr>
            <a:cxnSpLocks/>
          </p:cNvCxnSpPr>
          <p:nvPr/>
        </p:nvCxnSpPr>
        <p:spPr>
          <a:xfrm>
            <a:off x="2667890" y="2281277"/>
            <a:ext cx="543560" cy="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4DB1B65-32F2-A1C1-09FA-AD906639D5FB}"/>
              </a:ext>
            </a:extLst>
          </p:cNvPr>
          <p:cNvSpPr txBox="1"/>
          <p:nvPr/>
        </p:nvSpPr>
        <p:spPr>
          <a:xfrm>
            <a:off x="3415697" y="2253569"/>
            <a:ext cx="4191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  December           </a:t>
            </a:r>
            <a:r>
              <a:rPr lang="de-DE" sz="1400" dirty="0" err="1">
                <a:solidFill>
                  <a:schemeClr val="accent1"/>
                </a:solidFill>
              </a:rPr>
              <a:t>January</a:t>
            </a:r>
            <a:r>
              <a:rPr lang="de-DE" sz="1400" dirty="0">
                <a:solidFill>
                  <a:schemeClr val="accent1"/>
                </a:solidFill>
              </a:rPr>
              <a:t>            February              March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77B695E-C08A-FA68-E3F7-998E4B83C7D0}"/>
              </a:ext>
            </a:extLst>
          </p:cNvPr>
          <p:cNvSpPr txBox="1"/>
          <p:nvPr/>
        </p:nvSpPr>
        <p:spPr>
          <a:xfrm>
            <a:off x="1710360" y="59616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1"/>
                </a:solidFill>
              </a:rPr>
              <a:t>21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F055B5F-F5E3-6AAF-837D-A9E647472BB0}"/>
              </a:ext>
            </a:extLst>
          </p:cNvPr>
          <p:cNvSpPr txBox="1"/>
          <p:nvPr/>
        </p:nvSpPr>
        <p:spPr>
          <a:xfrm>
            <a:off x="2840564" y="597668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BF9000"/>
                </a:solidFill>
              </a:rPr>
              <a:t>25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40618F0-7AA7-8250-6D4F-569337B2E7C5}"/>
              </a:ext>
            </a:extLst>
          </p:cNvPr>
          <p:cNvSpPr txBox="1"/>
          <p:nvPr/>
        </p:nvSpPr>
        <p:spPr>
          <a:xfrm>
            <a:off x="4351226" y="1893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C63530"/>
                </a:solidFill>
              </a:rPr>
              <a:t>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7F88579-A366-C447-11FE-C0BF6FB98B16}"/>
              </a:ext>
            </a:extLst>
          </p:cNvPr>
          <p:cNvSpPr txBox="1"/>
          <p:nvPr/>
        </p:nvSpPr>
        <p:spPr>
          <a:xfrm>
            <a:off x="3992214" y="59809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A349A4"/>
                </a:solidFill>
              </a:rPr>
              <a:t>7</a:t>
            </a:r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99A5B906-A52C-102A-D574-D7C9F5CEA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537" y="1053351"/>
            <a:ext cx="722728" cy="871077"/>
          </a:xfrm>
          <a:prstGeom prst="rect">
            <a:avLst/>
          </a:prstGeom>
        </p:spPr>
      </p:pic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58C1783B-1F3A-DEEA-E7C6-0C77FE9435FB}"/>
              </a:ext>
            </a:extLst>
          </p:cNvPr>
          <p:cNvCxnSpPr>
            <a:cxnSpLocks/>
          </p:cNvCxnSpPr>
          <p:nvPr/>
        </p:nvCxnSpPr>
        <p:spPr>
          <a:xfrm flipV="1">
            <a:off x="1824147" y="6300209"/>
            <a:ext cx="0" cy="107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CE2A0E6A-9110-4F5C-F07D-EE8C42278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421" y="4842993"/>
            <a:ext cx="794638" cy="1005110"/>
          </a:xfrm>
          <a:prstGeom prst="rect">
            <a:avLst/>
          </a:prstGeom>
        </p:spPr>
      </p:pic>
      <p:pic>
        <p:nvPicPr>
          <p:cNvPr id="19" name="Grafik 18" descr="Ein Bild, das Stern, Kreative Künste, Papierkunst, Origami enthält.&#10;&#10;Automatisch generierte Beschreibung">
            <a:extLst>
              <a:ext uri="{FF2B5EF4-FFF2-40B4-BE49-F238E27FC236}">
                <a16:creationId xmlns:a16="http://schemas.microsoft.com/office/drawing/2014/main" id="{F87FFC78-72E5-FEE4-4F1D-C804EBB0F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79" y="4695860"/>
            <a:ext cx="926473" cy="92647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4295AB1-1974-38EF-4E22-E33E470D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254" y="4565995"/>
            <a:ext cx="983845" cy="1108437"/>
          </a:xfrm>
          <a:prstGeom prst="rect">
            <a:avLst/>
          </a:prstGeom>
        </p:spPr>
      </p:pic>
      <p:pic>
        <p:nvPicPr>
          <p:cNvPr id="26" name="Grafik 25" descr="Ein Bild, das Stern, gelb, Kreativität, Origami enthält.&#10;&#10;Automatisch generierte Beschreibung">
            <a:extLst>
              <a:ext uri="{FF2B5EF4-FFF2-40B4-BE49-F238E27FC236}">
                <a16:creationId xmlns:a16="http://schemas.microsoft.com/office/drawing/2014/main" id="{5297075C-092D-B4AD-C96F-4482D521BA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501" y="4656978"/>
            <a:ext cx="926472" cy="926472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1C935BFD-FCF4-46F5-2E30-F7681A120DAE}"/>
              </a:ext>
            </a:extLst>
          </p:cNvPr>
          <p:cNvSpPr txBox="1"/>
          <p:nvPr/>
        </p:nvSpPr>
        <p:spPr>
          <a:xfrm>
            <a:off x="6050414" y="60966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AC93F"/>
                </a:solidFill>
              </a:rPr>
              <a:t>21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8711EA5-225B-B845-112D-DAA8269D0D11}"/>
              </a:ext>
            </a:extLst>
          </p:cNvPr>
          <p:cNvCxnSpPr>
            <a:cxnSpLocks/>
          </p:cNvCxnSpPr>
          <p:nvPr/>
        </p:nvCxnSpPr>
        <p:spPr>
          <a:xfrm flipV="1">
            <a:off x="3001596" y="6346649"/>
            <a:ext cx="0" cy="107462"/>
          </a:xfrm>
          <a:prstGeom prst="line">
            <a:avLst/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C830BC3-C6A5-626D-04FF-850F75F26B75}"/>
              </a:ext>
            </a:extLst>
          </p:cNvPr>
          <p:cNvCxnSpPr>
            <a:cxnSpLocks/>
          </p:cNvCxnSpPr>
          <p:nvPr/>
        </p:nvCxnSpPr>
        <p:spPr>
          <a:xfrm flipV="1">
            <a:off x="4274042" y="6346649"/>
            <a:ext cx="0" cy="107462"/>
          </a:xfrm>
          <a:prstGeom prst="line">
            <a:avLst/>
          </a:prstGeom>
          <a:ln w="19050">
            <a:solidFill>
              <a:srgbClr val="A349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C0FE16BE-38D5-1A4A-3079-89C78EAF1194}"/>
              </a:ext>
            </a:extLst>
          </p:cNvPr>
          <p:cNvSpPr txBox="1"/>
          <p:nvPr/>
        </p:nvSpPr>
        <p:spPr>
          <a:xfrm>
            <a:off x="1599188" y="965670"/>
            <a:ext cx="21362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Ancient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Rome</a:t>
            </a:r>
          </a:p>
          <a:p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Republican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calendar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begins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January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81A137D6-3AA9-559C-D431-EA47498AD7A8}"/>
              </a:ext>
            </a:extLst>
          </p:cNvPr>
          <p:cNvSpPr txBox="1"/>
          <p:nvPr/>
        </p:nvSpPr>
        <p:spPr>
          <a:xfrm>
            <a:off x="7255270" y="1098401"/>
            <a:ext cx="1265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8AC93F"/>
                </a:solidFill>
              </a:rPr>
              <a:t>Spring </a:t>
            </a:r>
            <a:r>
              <a:rPr lang="de-DE" sz="1400" dirty="0" err="1">
                <a:solidFill>
                  <a:srgbClr val="8AC93F"/>
                </a:solidFill>
              </a:rPr>
              <a:t>Equinox</a:t>
            </a:r>
            <a:endParaRPr lang="de-DE" sz="1400" dirty="0">
              <a:solidFill>
                <a:srgbClr val="8AC93F"/>
              </a:solidFill>
            </a:endParaRP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48FAA0D2-2C0C-D48A-F061-B6F00314E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017" y="4992894"/>
            <a:ext cx="794638" cy="100511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1C72DC57-84D1-CD12-3FC9-80789681878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941"/>
          <a:stretch/>
        </p:blipFill>
        <p:spPr>
          <a:xfrm>
            <a:off x="1041472" y="4663932"/>
            <a:ext cx="736615" cy="68161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B9F2679-AB03-03A4-FA66-F39CEDD2973F}"/>
              </a:ext>
            </a:extLst>
          </p:cNvPr>
          <p:cNvSpPr txBox="1"/>
          <p:nvPr/>
        </p:nvSpPr>
        <p:spPr>
          <a:xfrm>
            <a:off x="6597537" y="1893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AC93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9171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CE2A0E6A-9110-4F5C-F07D-EE8C42278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554" y="1053350"/>
            <a:ext cx="723653" cy="915323"/>
          </a:xfrm>
          <a:prstGeom prst="rect">
            <a:avLst/>
          </a:prstGeom>
        </p:spPr>
      </p:pic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0C4F9FC-D195-7D9E-71DA-BAD3A001E0AC}"/>
              </a:ext>
            </a:extLst>
          </p:cNvPr>
          <p:cNvCxnSpPr>
            <a:cxnSpLocks/>
          </p:cNvCxnSpPr>
          <p:nvPr/>
        </p:nvCxnSpPr>
        <p:spPr>
          <a:xfrm flipV="1">
            <a:off x="4487656" y="2161734"/>
            <a:ext cx="0" cy="107462"/>
          </a:xfrm>
          <a:prstGeom prst="line">
            <a:avLst/>
          </a:prstGeom>
          <a:ln w="38100">
            <a:solidFill>
              <a:srgbClr val="C63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9767D99-5F0E-3918-D26E-AEC931EDDED4}"/>
              </a:ext>
            </a:extLst>
          </p:cNvPr>
          <p:cNvCxnSpPr>
            <a:cxnSpLocks/>
          </p:cNvCxnSpPr>
          <p:nvPr/>
        </p:nvCxnSpPr>
        <p:spPr>
          <a:xfrm flipV="1">
            <a:off x="7624311" y="2173815"/>
            <a:ext cx="0" cy="107462"/>
          </a:xfrm>
          <a:prstGeom prst="line">
            <a:avLst/>
          </a:prstGeom>
          <a:ln w="19050">
            <a:solidFill>
              <a:srgbClr val="8AC9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6B13CB-39AE-21E7-70E0-CDE0655CB4BB}"/>
              </a:ext>
            </a:extLst>
          </p:cNvPr>
          <p:cNvCxnSpPr>
            <a:cxnSpLocks/>
          </p:cNvCxnSpPr>
          <p:nvPr/>
        </p:nvCxnSpPr>
        <p:spPr>
          <a:xfrm>
            <a:off x="3211450" y="2281277"/>
            <a:ext cx="145282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B8B991-C069-2890-E82B-C8527174D987}"/>
              </a:ext>
            </a:extLst>
          </p:cNvPr>
          <p:cNvCxnSpPr>
            <a:cxnSpLocks/>
          </p:cNvCxnSpPr>
          <p:nvPr/>
        </p:nvCxnSpPr>
        <p:spPr>
          <a:xfrm flipV="1">
            <a:off x="3363706" y="2282408"/>
            <a:ext cx="0" cy="126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BD5EF28D-3A3B-E470-5263-5A3E61F27677}"/>
              </a:ext>
            </a:extLst>
          </p:cNvPr>
          <p:cNvSpPr/>
          <p:nvPr/>
        </p:nvSpPr>
        <p:spPr>
          <a:xfrm>
            <a:off x="9959508" y="5474128"/>
            <a:ext cx="2055600" cy="1281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48030AD-7285-D87E-64C9-D4C9258901A3}"/>
              </a:ext>
            </a:extLst>
          </p:cNvPr>
          <p:cNvCxnSpPr>
            <a:cxnSpLocks/>
          </p:cNvCxnSpPr>
          <p:nvPr/>
        </p:nvCxnSpPr>
        <p:spPr>
          <a:xfrm>
            <a:off x="4474956" y="2281277"/>
            <a:ext cx="35904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08F4399E-F62F-5C27-8229-26611E72F15D}"/>
              </a:ext>
            </a:extLst>
          </p:cNvPr>
          <p:cNvCxnSpPr>
            <a:cxnSpLocks/>
          </p:cNvCxnSpPr>
          <p:nvPr/>
        </p:nvCxnSpPr>
        <p:spPr>
          <a:xfrm flipV="1">
            <a:off x="561160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15E11E7-3B13-38B2-6BEB-C9BA3FDC88C2}"/>
              </a:ext>
            </a:extLst>
          </p:cNvPr>
          <p:cNvCxnSpPr>
            <a:cxnSpLocks/>
          </p:cNvCxnSpPr>
          <p:nvPr/>
        </p:nvCxnSpPr>
        <p:spPr>
          <a:xfrm flipV="1">
            <a:off x="673555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1761D87-2ACC-F511-2883-E33E5EC494A6}"/>
              </a:ext>
            </a:extLst>
          </p:cNvPr>
          <p:cNvCxnSpPr>
            <a:cxnSpLocks/>
          </p:cNvCxnSpPr>
          <p:nvPr/>
        </p:nvCxnSpPr>
        <p:spPr>
          <a:xfrm flipV="1">
            <a:off x="785950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148C1DB-A452-083A-0418-10F62131D179}"/>
              </a:ext>
            </a:extLst>
          </p:cNvPr>
          <p:cNvCxnSpPr>
            <a:cxnSpLocks/>
          </p:cNvCxnSpPr>
          <p:nvPr/>
        </p:nvCxnSpPr>
        <p:spPr>
          <a:xfrm flipV="1">
            <a:off x="448765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F67F7C2-7FC3-BAF7-D644-C6501930A735}"/>
              </a:ext>
            </a:extLst>
          </p:cNvPr>
          <p:cNvCxnSpPr>
            <a:cxnSpLocks/>
          </p:cNvCxnSpPr>
          <p:nvPr/>
        </p:nvCxnSpPr>
        <p:spPr>
          <a:xfrm>
            <a:off x="8118730" y="2281277"/>
            <a:ext cx="41148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400E24B-4053-4C3D-2B31-154AD775F812}"/>
              </a:ext>
            </a:extLst>
          </p:cNvPr>
          <p:cNvCxnSpPr>
            <a:cxnSpLocks/>
          </p:cNvCxnSpPr>
          <p:nvPr/>
        </p:nvCxnSpPr>
        <p:spPr>
          <a:xfrm>
            <a:off x="2667890" y="2281277"/>
            <a:ext cx="543560" cy="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4DB1B65-32F2-A1C1-09FA-AD906639D5FB}"/>
              </a:ext>
            </a:extLst>
          </p:cNvPr>
          <p:cNvSpPr txBox="1"/>
          <p:nvPr/>
        </p:nvSpPr>
        <p:spPr>
          <a:xfrm>
            <a:off x="3415697" y="2253569"/>
            <a:ext cx="4191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  December           </a:t>
            </a:r>
            <a:r>
              <a:rPr lang="de-DE" sz="1400" dirty="0" err="1">
                <a:solidFill>
                  <a:schemeClr val="accent1"/>
                </a:solidFill>
              </a:rPr>
              <a:t>January</a:t>
            </a:r>
            <a:r>
              <a:rPr lang="de-DE" sz="1400" dirty="0">
                <a:solidFill>
                  <a:schemeClr val="accent1"/>
                </a:solidFill>
              </a:rPr>
              <a:t>            February              March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77B695E-C08A-FA68-E3F7-998E4B83C7D0}"/>
              </a:ext>
            </a:extLst>
          </p:cNvPr>
          <p:cNvSpPr txBox="1"/>
          <p:nvPr/>
        </p:nvSpPr>
        <p:spPr>
          <a:xfrm>
            <a:off x="3932328" y="188784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1"/>
                </a:solidFill>
              </a:rPr>
              <a:t>25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F055B5F-F5E3-6AAF-837D-A9E647472BB0}"/>
              </a:ext>
            </a:extLst>
          </p:cNvPr>
          <p:cNvSpPr txBox="1"/>
          <p:nvPr/>
        </p:nvSpPr>
        <p:spPr>
          <a:xfrm>
            <a:off x="2840564" y="597668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BF9000"/>
                </a:solidFill>
              </a:rPr>
              <a:t>25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40618F0-7AA7-8250-6D4F-569337B2E7C5}"/>
              </a:ext>
            </a:extLst>
          </p:cNvPr>
          <p:cNvSpPr txBox="1"/>
          <p:nvPr/>
        </p:nvSpPr>
        <p:spPr>
          <a:xfrm>
            <a:off x="4351226" y="1893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C63530"/>
                </a:solidFill>
              </a:rPr>
              <a:t>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7F88579-A366-C447-11FE-C0BF6FB98B16}"/>
              </a:ext>
            </a:extLst>
          </p:cNvPr>
          <p:cNvSpPr txBox="1"/>
          <p:nvPr/>
        </p:nvSpPr>
        <p:spPr>
          <a:xfrm>
            <a:off x="3992214" y="59809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A349A4"/>
                </a:solidFill>
              </a:rPr>
              <a:t>7</a:t>
            </a:r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99A5B906-A52C-102A-D574-D7C9F5CEA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751" y="1053351"/>
            <a:ext cx="722728" cy="871077"/>
          </a:xfrm>
          <a:prstGeom prst="rect">
            <a:avLst/>
          </a:prstGeom>
        </p:spPr>
      </p:pic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58C1783B-1F3A-DEEA-E7C6-0C77FE9435FB}"/>
              </a:ext>
            </a:extLst>
          </p:cNvPr>
          <p:cNvCxnSpPr>
            <a:cxnSpLocks/>
          </p:cNvCxnSpPr>
          <p:nvPr/>
        </p:nvCxnSpPr>
        <p:spPr>
          <a:xfrm flipV="1">
            <a:off x="4130233" y="2161734"/>
            <a:ext cx="0" cy="107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 descr="Ein Bild, das Stern, Kreative Künste, Papierkunst, Origami enthält.&#10;&#10;Automatisch generierte Beschreibung">
            <a:extLst>
              <a:ext uri="{FF2B5EF4-FFF2-40B4-BE49-F238E27FC236}">
                <a16:creationId xmlns:a16="http://schemas.microsoft.com/office/drawing/2014/main" id="{F87FFC78-72E5-FEE4-4F1D-C804EBB0F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79" y="4695860"/>
            <a:ext cx="926473" cy="92647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4295AB1-1974-38EF-4E22-E33E470D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254" y="4565995"/>
            <a:ext cx="983845" cy="1108437"/>
          </a:xfrm>
          <a:prstGeom prst="rect">
            <a:avLst/>
          </a:prstGeom>
        </p:spPr>
      </p:pic>
      <p:pic>
        <p:nvPicPr>
          <p:cNvPr id="26" name="Grafik 25" descr="Ein Bild, das Stern, gelb, Kreativität, Origami enthält.&#10;&#10;Automatisch generierte Beschreibung">
            <a:extLst>
              <a:ext uri="{FF2B5EF4-FFF2-40B4-BE49-F238E27FC236}">
                <a16:creationId xmlns:a16="http://schemas.microsoft.com/office/drawing/2014/main" id="{5297075C-092D-B4AD-C96F-4482D521BA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501" y="4656978"/>
            <a:ext cx="926472" cy="926472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1C935BFD-FCF4-46F5-2E30-F7681A120DAE}"/>
              </a:ext>
            </a:extLst>
          </p:cNvPr>
          <p:cNvSpPr txBox="1"/>
          <p:nvPr/>
        </p:nvSpPr>
        <p:spPr>
          <a:xfrm>
            <a:off x="6050414" y="60966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AC93F"/>
                </a:solidFill>
              </a:rPr>
              <a:t>21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8711EA5-225B-B845-112D-DAA8269D0D11}"/>
              </a:ext>
            </a:extLst>
          </p:cNvPr>
          <p:cNvCxnSpPr>
            <a:cxnSpLocks/>
          </p:cNvCxnSpPr>
          <p:nvPr/>
        </p:nvCxnSpPr>
        <p:spPr>
          <a:xfrm flipV="1">
            <a:off x="3001596" y="6346649"/>
            <a:ext cx="0" cy="107462"/>
          </a:xfrm>
          <a:prstGeom prst="line">
            <a:avLst/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C830BC3-C6A5-626D-04FF-850F75F26B75}"/>
              </a:ext>
            </a:extLst>
          </p:cNvPr>
          <p:cNvCxnSpPr>
            <a:cxnSpLocks/>
          </p:cNvCxnSpPr>
          <p:nvPr/>
        </p:nvCxnSpPr>
        <p:spPr>
          <a:xfrm flipV="1">
            <a:off x="4274042" y="6346649"/>
            <a:ext cx="0" cy="107462"/>
          </a:xfrm>
          <a:prstGeom prst="line">
            <a:avLst/>
          </a:prstGeom>
          <a:ln w="19050">
            <a:solidFill>
              <a:srgbClr val="A349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C0FE16BE-38D5-1A4A-3079-89C78EAF1194}"/>
              </a:ext>
            </a:extLst>
          </p:cNvPr>
          <p:cNvSpPr txBox="1"/>
          <p:nvPr/>
        </p:nvSpPr>
        <p:spPr>
          <a:xfrm>
            <a:off x="1599188" y="965670"/>
            <a:ext cx="1296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 BC</a:t>
            </a: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Julian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calendar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81A137D6-3AA9-559C-D431-EA47498AD7A8}"/>
              </a:ext>
            </a:extLst>
          </p:cNvPr>
          <p:cNvSpPr txBox="1"/>
          <p:nvPr/>
        </p:nvSpPr>
        <p:spPr>
          <a:xfrm>
            <a:off x="8123484" y="1098401"/>
            <a:ext cx="1265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8AC93F"/>
                </a:solidFill>
              </a:rPr>
              <a:t>Spring </a:t>
            </a:r>
            <a:r>
              <a:rPr lang="de-DE" sz="1400" dirty="0" err="1">
                <a:solidFill>
                  <a:srgbClr val="8AC93F"/>
                </a:solidFill>
              </a:rPr>
              <a:t>Equinox</a:t>
            </a:r>
            <a:endParaRPr lang="de-DE" sz="1400" dirty="0">
              <a:solidFill>
                <a:srgbClr val="8AC93F"/>
              </a:solidFill>
            </a:endParaRP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48FAA0D2-2C0C-D48A-F061-B6F00314E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017" y="4992894"/>
            <a:ext cx="794638" cy="100511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1C72DC57-84D1-CD12-3FC9-80789681878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941"/>
          <a:stretch/>
        </p:blipFill>
        <p:spPr>
          <a:xfrm>
            <a:off x="1041472" y="4663932"/>
            <a:ext cx="736615" cy="68161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B9F2679-AB03-03A4-FA66-F39CEDD2973F}"/>
              </a:ext>
            </a:extLst>
          </p:cNvPr>
          <p:cNvSpPr txBox="1"/>
          <p:nvPr/>
        </p:nvSpPr>
        <p:spPr>
          <a:xfrm>
            <a:off x="7465751" y="189374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AC93F"/>
                </a:solidFill>
              </a:rPr>
              <a:t>25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6A29580-53B0-52AA-2806-703C308A2FD5}"/>
              </a:ext>
            </a:extLst>
          </p:cNvPr>
          <p:cNvSpPr txBox="1"/>
          <p:nvPr/>
        </p:nvSpPr>
        <p:spPr>
          <a:xfrm>
            <a:off x="4286256" y="1098401"/>
            <a:ext cx="1285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556DBC"/>
                </a:solidFill>
              </a:rPr>
              <a:t>Winter </a:t>
            </a:r>
            <a:r>
              <a:rPr lang="de-DE" sz="1400" dirty="0" err="1">
                <a:solidFill>
                  <a:srgbClr val="556DBC"/>
                </a:solidFill>
              </a:rPr>
              <a:t>Solstice</a:t>
            </a:r>
            <a:endParaRPr lang="de-DE" sz="1400" dirty="0">
              <a:solidFill>
                <a:srgbClr val="556DBC"/>
              </a:solidFill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7E5D5D4-2043-FAA1-C45E-A1582A5AC4E7}"/>
              </a:ext>
            </a:extLst>
          </p:cNvPr>
          <p:cNvCxnSpPr>
            <a:cxnSpLocks/>
          </p:cNvCxnSpPr>
          <p:nvPr/>
        </p:nvCxnSpPr>
        <p:spPr>
          <a:xfrm>
            <a:off x="3689554" y="4167851"/>
            <a:ext cx="579862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97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E4C40B80-51DE-7AFF-11DA-23DBA1712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106" y="527490"/>
            <a:ext cx="681133" cy="62873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E2A0E6A-9110-4F5C-F07D-EE8C42278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554" y="1053350"/>
            <a:ext cx="723653" cy="915323"/>
          </a:xfrm>
          <a:prstGeom prst="rect">
            <a:avLst/>
          </a:prstGeom>
        </p:spPr>
      </p:pic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0C4F9FC-D195-7D9E-71DA-BAD3A001E0AC}"/>
              </a:ext>
            </a:extLst>
          </p:cNvPr>
          <p:cNvCxnSpPr>
            <a:cxnSpLocks/>
          </p:cNvCxnSpPr>
          <p:nvPr/>
        </p:nvCxnSpPr>
        <p:spPr>
          <a:xfrm flipV="1">
            <a:off x="4487656" y="2161734"/>
            <a:ext cx="0" cy="107462"/>
          </a:xfrm>
          <a:prstGeom prst="line">
            <a:avLst/>
          </a:prstGeom>
          <a:ln w="38100">
            <a:solidFill>
              <a:srgbClr val="C63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9767D99-5F0E-3918-D26E-AEC931EDDED4}"/>
              </a:ext>
            </a:extLst>
          </p:cNvPr>
          <p:cNvCxnSpPr>
            <a:cxnSpLocks/>
          </p:cNvCxnSpPr>
          <p:nvPr/>
        </p:nvCxnSpPr>
        <p:spPr>
          <a:xfrm flipV="1">
            <a:off x="7624311" y="2173815"/>
            <a:ext cx="0" cy="107462"/>
          </a:xfrm>
          <a:prstGeom prst="line">
            <a:avLst/>
          </a:prstGeom>
          <a:ln w="19050">
            <a:solidFill>
              <a:srgbClr val="8AC9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6B13CB-39AE-21E7-70E0-CDE0655CB4BB}"/>
              </a:ext>
            </a:extLst>
          </p:cNvPr>
          <p:cNvCxnSpPr>
            <a:cxnSpLocks/>
          </p:cNvCxnSpPr>
          <p:nvPr/>
        </p:nvCxnSpPr>
        <p:spPr>
          <a:xfrm>
            <a:off x="3211450" y="2281277"/>
            <a:ext cx="145282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B8B991-C069-2890-E82B-C8527174D987}"/>
              </a:ext>
            </a:extLst>
          </p:cNvPr>
          <p:cNvCxnSpPr>
            <a:cxnSpLocks/>
          </p:cNvCxnSpPr>
          <p:nvPr/>
        </p:nvCxnSpPr>
        <p:spPr>
          <a:xfrm flipV="1">
            <a:off x="3363706" y="2282408"/>
            <a:ext cx="0" cy="126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BD5EF28D-3A3B-E470-5263-5A3E61F27677}"/>
              </a:ext>
            </a:extLst>
          </p:cNvPr>
          <p:cNvSpPr/>
          <p:nvPr/>
        </p:nvSpPr>
        <p:spPr>
          <a:xfrm>
            <a:off x="9959508" y="5474128"/>
            <a:ext cx="2055600" cy="1281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48030AD-7285-D87E-64C9-D4C9258901A3}"/>
              </a:ext>
            </a:extLst>
          </p:cNvPr>
          <p:cNvCxnSpPr>
            <a:cxnSpLocks/>
          </p:cNvCxnSpPr>
          <p:nvPr/>
        </p:nvCxnSpPr>
        <p:spPr>
          <a:xfrm>
            <a:off x="4474956" y="2281277"/>
            <a:ext cx="35904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08F4399E-F62F-5C27-8229-26611E72F15D}"/>
              </a:ext>
            </a:extLst>
          </p:cNvPr>
          <p:cNvCxnSpPr>
            <a:cxnSpLocks/>
          </p:cNvCxnSpPr>
          <p:nvPr/>
        </p:nvCxnSpPr>
        <p:spPr>
          <a:xfrm flipV="1">
            <a:off x="561160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15E11E7-3B13-38B2-6BEB-C9BA3FDC88C2}"/>
              </a:ext>
            </a:extLst>
          </p:cNvPr>
          <p:cNvCxnSpPr>
            <a:cxnSpLocks/>
          </p:cNvCxnSpPr>
          <p:nvPr/>
        </p:nvCxnSpPr>
        <p:spPr>
          <a:xfrm flipV="1">
            <a:off x="673555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1761D87-2ACC-F511-2883-E33E5EC494A6}"/>
              </a:ext>
            </a:extLst>
          </p:cNvPr>
          <p:cNvCxnSpPr>
            <a:cxnSpLocks/>
          </p:cNvCxnSpPr>
          <p:nvPr/>
        </p:nvCxnSpPr>
        <p:spPr>
          <a:xfrm flipV="1">
            <a:off x="785950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148C1DB-A452-083A-0418-10F62131D179}"/>
              </a:ext>
            </a:extLst>
          </p:cNvPr>
          <p:cNvCxnSpPr>
            <a:cxnSpLocks/>
          </p:cNvCxnSpPr>
          <p:nvPr/>
        </p:nvCxnSpPr>
        <p:spPr>
          <a:xfrm flipV="1">
            <a:off x="448765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F67F7C2-7FC3-BAF7-D644-C6501930A735}"/>
              </a:ext>
            </a:extLst>
          </p:cNvPr>
          <p:cNvCxnSpPr>
            <a:cxnSpLocks/>
          </p:cNvCxnSpPr>
          <p:nvPr/>
        </p:nvCxnSpPr>
        <p:spPr>
          <a:xfrm>
            <a:off x="8118730" y="2281277"/>
            <a:ext cx="41148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400E24B-4053-4C3D-2B31-154AD775F812}"/>
              </a:ext>
            </a:extLst>
          </p:cNvPr>
          <p:cNvCxnSpPr>
            <a:cxnSpLocks/>
          </p:cNvCxnSpPr>
          <p:nvPr/>
        </p:nvCxnSpPr>
        <p:spPr>
          <a:xfrm>
            <a:off x="2667890" y="2281277"/>
            <a:ext cx="543560" cy="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4DB1B65-32F2-A1C1-09FA-AD906639D5FB}"/>
              </a:ext>
            </a:extLst>
          </p:cNvPr>
          <p:cNvSpPr txBox="1"/>
          <p:nvPr/>
        </p:nvSpPr>
        <p:spPr>
          <a:xfrm>
            <a:off x="3415697" y="2253569"/>
            <a:ext cx="4191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  December           </a:t>
            </a:r>
            <a:r>
              <a:rPr lang="de-DE" sz="1400" dirty="0" err="1">
                <a:solidFill>
                  <a:schemeClr val="accent1"/>
                </a:solidFill>
              </a:rPr>
              <a:t>January</a:t>
            </a:r>
            <a:r>
              <a:rPr lang="de-DE" sz="1400" dirty="0">
                <a:solidFill>
                  <a:schemeClr val="accent1"/>
                </a:solidFill>
              </a:rPr>
              <a:t>            February              March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77B695E-C08A-FA68-E3F7-998E4B83C7D0}"/>
              </a:ext>
            </a:extLst>
          </p:cNvPr>
          <p:cNvSpPr txBox="1"/>
          <p:nvPr/>
        </p:nvSpPr>
        <p:spPr>
          <a:xfrm>
            <a:off x="3932328" y="188784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1"/>
                </a:solidFill>
              </a:rPr>
              <a:t>25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F055B5F-F5E3-6AAF-837D-A9E647472BB0}"/>
              </a:ext>
            </a:extLst>
          </p:cNvPr>
          <p:cNvSpPr txBox="1"/>
          <p:nvPr/>
        </p:nvSpPr>
        <p:spPr>
          <a:xfrm>
            <a:off x="2840564" y="597668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BF9000"/>
                </a:solidFill>
              </a:rPr>
              <a:t>25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40618F0-7AA7-8250-6D4F-569337B2E7C5}"/>
              </a:ext>
            </a:extLst>
          </p:cNvPr>
          <p:cNvSpPr txBox="1"/>
          <p:nvPr/>
        </p:nvSpPr>
        <p:spPr>
          <a:xfrm>
            <a:off x="4351226" y="1893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C63530"/>
                </a:solidFill>
              </a:rPr>
              <a:t>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7F88579-A366-C447-11FE-C0BF6FB98B16}"/>
              </a:ext>
            </a:extLst>
          </p:cNvPr>
          <p:cNvSpPr txBox="1"/>
          <p:nvPr/>
        </p:nvSpPr>
        <p:spPr>
          <a:xfrm>
            <a:off x="3992214" y="59809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A349A4"/>
                </a:solidFill>
              </a:rPr>
              <a:t>7</a:t>
            </a:r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99A5B906-A52C-102A-D574-D7C9F5CEA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751" y="1053351"/>
            <a:ext cx="722728" cy="871077"/>
          </a:xfrm>
          <a:prstGeom prst="rect">
            <a:avLst/>
          </a:prstGeom>
        </p:spPr>
      </p:pic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58C1783B-1F3A-DEEA-E7C6-0C77FE9435FB}"/>
              </a:ext>
            </a:extLst>
          </p:cNvPr>
          <p:cNvCxnSpPr>
            <a:cxnSpLocks/>
          </p:cNvCxnSpPr>
          <p:nvPr/>
        </p:nvCxnSpPr>
        <p:spPr>
          <a:xfrm flipV="1">
            <a:off x="4130233" y="2161734"/>
            <a:ext cx="0" cy="107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 descr="Ein Bild, das Stern, Kreative Künste, Papierkunst, Origami enthält.&#10;&#10;Automatisch generierte Beschreibung">
            <a:extLst>
              <a:ext uri="{FF2B5EF4-FFF2-40B4-BE49-F238E27FC236}">
                <a16:creationId xmlns:a16="http://schemas.microsoft.com/office/drawing/2014/main" id="{F87FFC78-72E5-FEE4-4F1D-C804EBB0F8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79" y="4695860"/>
            <a:ext cx="926473" cy="92647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4295AB1-1974-38EF-4E22-E33E470D94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254" y="4565995"/>
            <a:ext cx="983845" cy="1108437"/>
          </a:xfrm>
          <a:prstGeom prst="rect">
            <a:avLst/>
          </a:prstGeom>
        </p:spPr>
      </p:pic>
      <p:pic>
        <p:nvPicPr>
          <p:cNvPr id="26" name="Grafik 25" descr="Ein Bild, das Stern, gelb, Kreativität, Origami enthält.&#10;&#10;Automatisch generierte Beschreibung">
            <a:extLst>
              <a:ext uri="{FF2B5EF4-FFF2-40B4-BE49-F238E27FC236}">
                <a16:creationId xmlns:a16="http://schemas.microsoft.com/office/drawing/2014/main" id="{5297075C-092D-B4AD-C96F-4482D521BA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501" y="4656978"/>
            <a:ext cx="926472" cy="926472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1C935BFD-FCF4-46F5-2E30-F7681A120DAE}"/>
              </a:ext>
            </a:extLst>
          </p:cNvPr>
          <p:cNvSpPr txBox="1"/>
          <p:nvPr/>
        </p:nvSpPr>
        <p:spPr>
          <a:xfrm>
            <a:off x="6050414" y="60966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AC93F"/>
                </a:solidFill>
              </a:rPr>
              <a:t>21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8711EA5-225B-B845-112D-DAA8269D0D11}"/>
              </a:ext>
            </a:extLst>
          </p:cNvPr>
          <p:cNvCxnSpPr>
            <a:cxnSpLocks/>
          </p:cNvCxnSpPr>
          <p:nvPr/>
        </p:nvCxnSpPr>
        <p:spPr>
          <a:xfrm flipV="1">
            <a:off x="3001596" y="6346649"/>
            <a:ext cx="0" cy="107462"/>
          </a:xfrm>
          <a:prstGeom prst="line">
            <a:avLst/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C830BC3-C6A5-626D-04FF-850F75F26B75}"/>
              </a:ext>
            </a:extLst>
          </p:cNvPr>
          <p:cNvCxnSpPr>
            <a:cxnSpLocks/>
          </p:cNvCxnSpPr>
          <p:nvPr/>
        </p:nvCxnSpPr>
        <p:spPr>
          <a:xfrm flipV="1">
            <a:off x="4274042" y="6346649"/>
            <a:ext cx="0" cy="107462"/>
          </a:xfrm>
          <a:prstGeom prst="line">
            <a:avLst/>
          </a:prstGeom>
          <a:ln w="19050">
            <a:solidFill>
              <a:srgbClr val="A349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C0FE16BE-38D5-1A4A-3079-89C78EAF1194}"/>
              </a:ext>
            </a:extLst>
          </p:cNvPr>
          <p:cNvSpPr txBox="1"/>
          <p:nvPr/>
        </p:nvSpPr>
        <p:spPr>
          <a:xfrm>
            <a:off x="1599188" y="420727"/>
            <a:ext cx="1631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274 AD</a:t>
            </a:r>
            <a:b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Birthday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sun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god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48FAA0D2-2C0C-D48A-F061-B6F00314E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017" y="4992894"/>
            <a:ext cx="794638" cy="100511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1C72DC57-84D1-CD12-3FC9-80789681878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941"/>
          <a:stretch/>
        </p:blipFill>
        <p:spPr>
          <a:xfrm>
            <a:off x="1041472" y="4663932"/>
            <a:ext cx="736615" cy="68161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B9F2679-AB03-03A4-FA66-F39CEDD2973F}"/>
              </a:ext>
            </a:extLst>
          </p:cNvPr>
          <p:cNvSpPr txBox="1"/>
          <p:nvPr/>
        </p:nvSpPr>
        <p:spPr>
          <a:xfrm>
            <a:off x="7465751" y="189374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AC93F"/>
                </a:solidFill>
              </a:rPr>
              <a:t>25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6A29580-53B0-52AA-2806-703C308A2FD5}"/>
              </a:ext>
            </a:extLst>
          </p:cNvPr>
          <p:cNvSpPr txBox="1"/>
          <p:nvPr/>
        </p:nvSpPr>
        <p:spPr>
          <a:xfrm>
            <a:off x="4286256" y="1098401"/>
            <a:ext cx="1285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556DBC"/>
                </a:solidFill>
              </a:rPr>
              <a:t>Winter </a:t>
            </a:r>
            <a:r>
              <a:rPr lang="de-DE" sz="1400" dirty="0" err="1">
                <a:solidFill>
                  <a:srgbClr val="556DBC"/>
                </a:solidFill>
              </a:rPr>
              <a:t>Solstice</a:t>
            </a:r>
            <a:endParaRPr lang="de-DE" sz="1400" dirty="0">
              <a:solidFill>
                <a:srgbClr val="556DBC"/>
              </a:solidFill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7E5D5D4-2043-FAA1-C45E-A1582A5AC4E7}"/>
              </a:ext>
            </a:extLst>
          </p:cNvPr>
          <p:cNvCxnSpPr>
            <a:cxnSpLocks/>
          </p:cNvCxnSpPr>
          <p:nvPr/>
        </p:nvCxnSpPr>
        <p:spPr>
          <a:xfrm>
            <a:off x="3689554" y="4167851"/>
            <a:ext cx="579862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32DD339C-65DF-156A-BC63-2B2612C16191}"/>
              </a:ext>
            </a:extLst>
          </p:cNvPr>
          <p:cNvSpPr txBox="1"/>
          <p:nvPr/>
        </p:nvSpPr>
        <p:spPr>
          <a:xfrm>
            <a:off x="4286256" y="585644"/>
            <a:ext cx="1603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CA18"/>
                </a:solidFill>
              </a:rPr>
              <a:t>Birthday </a:t>
            </a:r>
            <a:r>
              <a:rPr lang="de-DE" sz="1400" dirty="0" err="1">
                <a:solidFill>
                  <a:srgbClr val="FFCA18"/>
                </a:solidFill>
              </a:rPr>
              <a:t>of</a:t>
            </a:r>
            <a:r>
              <a:rPr lang="de-DE" sz="1400" dirty="0">
                <a:solidFill>
                  <a:srgbClr val="FFCA18"/>
                </a:solidFill>
              </a:rPr>
              <a:t> </a:t>
            </a:r>
            <a:r>
              <a:rPr lang="de-DE" sz="1400" dirty="0" err="1">
                <a:solidFill>
                  <a:srgbClr val="FFCA18"/>
                </a:solidFill>
              </a:rPr>
              <a:t>sun</a:t>
            </a:r>
            <a:r>
              <a:rPr lang="de-DE" sz="1400" dirty="0">
                <a:solidFill>
                  <a:srgbClr val="FFCA18"/>
                </a:solidFill>
              </a:rPr>
              <a:t> </a:t>
            </a:r>
            <a:r>
              <a:rPr lang="de-DE" sz="1400" dirty="0" err="1">
                <a:solidFill>
                  <a:srgbClr val="FFCA18"/>
                </a:solidFill>
              </a:rPr>
              <a:t>god</a:t>
            </a:r>
            <a:endParaRPr lang="de-DE" sz="1400" dirty="0">
              <a:solidFill>
                <a:srgbClr val="FFCA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1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CE2A0E6A-9110-4F5C-F07D-EE8C42278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554" y="1053350"/>
            <a:ext cx="723653" cy="915323"/>
          </a:xfrm>
          <a:prstGeom prst="rect">
            <a:avLst/>
          </a:prstGeom>
        </p:spPr>
      </p:pic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0C4F9FC-D195-7D9E-71DA-BAD3A001E0AC}"/>
              </a:ext>
            </a:extLst>
          </p:cNvPr>
          <p:cNvCxnSpPr>
            <a:cxnSpLocks/>
          </p:cNvCxnSpPr>
          <p:nvPr/>
        </p:nvCxnSpPr>
        <p:spPr>
          <a:xfrm flipV="1">
            <a:off x="4487656" y="2161734"/>
            <a:ext cx="0" cy="107462"/>
          </a:xfrm>
          <a:prstGeom prst="line">
            <a:avLst/>
          </a:prstGeom>
          <a:ln w="38100">
            <a:solidFill>
              <a:srgbClr val="C63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9767D99-5F0E-3918-D26E-AEC931EDDED4}"/>
              </a:ext>
            </a:extLst>
          </p:cNvPr>
          <p:cNvCxnSpPr>
            <a:cxnSpLocks/>
          </p:cNvCxnSpPr>
          <p:nvPr/>
        </p:nvCxnSpPr>
        <p:spPr>
          <a:xfrm flipV="1">
            <a:off x="7624311" y="2173815"/>
            <a:ext cx="0" cy="107462"/>
          </a:xfrm>
          <a:prstGeom prst="line">
            <a:avLst/>
          </a:prstGeom>
          <a:ln w="19050">
            <a:solidFill>
              <a:srgbClr val="8AC9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6B13CB-39AE-21E7-70E0-CDE0655CB4BB}"/>
              </a:ext>
            </a:extLst>
          </p:cNvPr>
          <p:cNvCxnSpPr>
            <a:cxnSpLocks/>
          </p:cNvCxnSpPr>
          <p:nvPr/>
        </p:nvCxnSpPr>
        <p:spPr>
          <a:xfrm>
            <a:off x="3211450" y="2281277"/>
            <a:ext cx="145282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B8B991-C069-2890-E82B-C8527174D987}"/>
              </a:ext>
            </a:extLst>
          </p:cNvPr>
          <p:cNvCxnSpPr>
            <a:cxnSpLocks/>
          </p:cNvCxnSpPr>
          <p:nvPr/>
        </p:nvCxnSpPr>
        <p:spPr>
          <a:xfrm flipV="1">
            <a:off x="3363706" y="2282408"/>
            <a:ext cx="0" cy="126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BD5EF28D-3A3B-E470-5263-5A3E61F27677}"/>
              </a:ext>
            </a:extLst>
          </p:cNvPr>
          <p:cNvSpPr/>
          <p:nvPr/>
        </p:nvSpPr>
        <p:spPr>
          <a:xfrm>
            <a:off x="9959508" y="5474128"/>
            <a:ext cx="2055600" cy="1281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48030AD-7285-D87E-64C9-D4C9258901A3}"/>
              </a:ext>
            </a:extLst>
          </p:cNvPr>
          <p:cNvCxnSpPr>
            <a:cxnSpLocks/>
          </p:cNvCxnSpPr>
          <p:nvPr/>
        </p:nvCxnSpPr>
        <p:spPr>
          <a:xfrm>
            <a:off x="4474956" y="2281277"/>
            <a:ext cx="35904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08F4399E-F62F-5C27-8229-26611E72F15D}"/>
              </a:ext>
            </a:extLst>
          </p:cNvPr>
          <p:cNvCxnSpPr>
            <a:cxnSpLocks/>
          </p:cNvCxnSpPr>
          <p:nvPr/>
        </p:nvCxnSpPr>
        <p:spPr>
          <a:xfrm flipV="1">
            <a:off x="561160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15E11E7-3B13-38B2-6BEB-C9BA3FDC88C2}"/>
              </a:ext>
            </a:extLst>
          </p:cNvPr>
          <p:cNvCxnSpPr>
            <a:cxnSpLocks/>
          </p:cNvCxnSpPr>
          <p:nvPr/>
        </p:nvCxnSpPr>
        <p:spPr>
          <a:xfrm flipV="1">
            <a:off x="673555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1761D87-2ACC-F511-2883-E33E5EC494A6}"/>
              </a:ext>
            </a:extLst>
          </p:cNvPr>
          <p:cNvCxnSpPr>
            <a:cxnSpLocks/>
          </p:cNvCxnSpPr>
          <p:nvPr/>
        </p:nvCxnSpPr>
        <p:spPr>
          <a:xfrm flipV="1">
            <a:off x="785950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148C1DB-A452-083A-0418-10F62131D179}"/>
              </a:ext>
            </a:extLst>
          </p:cNvPr>
          <p:cNvCxnSpPr>
            <a:cxnSpLocks/>
          </p:cNvCxnSpPr>
          <p:nvPr/>
        </p:nvCxnSpPr>
        <p:spPr>
          <a:xfrm flipV="1">
            <a:off x="448765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F67F7C2-7FC3-BAF7-D644-C6501930A735}"/>
              </a:ext>
            </a:extLst>
          </p:cNvPr>
          <p:cNvCxnSpPr>
            <a:cxnSpLocks/>
          </p:cNvCxnSpPr>
          <p:nvPr/>
        </p:nvCxnSpPr>
        <p:spPr>
          <a:xfrm>
            <a:off x="8118730" y="2281277"/>
            <a:ext cx="41148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400E24B-4053-4C3D-2B31-154AD775F812}"/>
              </a:ext>
            </a:extLst>
          </p:cNvPr>
          <p:cNvCxnSpPr>
            <a:cxnSpLocks/>
          </p:cNvCxnSpPr>
          <p:nvPr/>
        </p:nvCxnSpPr>
        <p:spPr>
          <a:xfrm>
            <a:off x="2667890" y="2281277"/>
            <a:ext cx="543560" cy="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4DB1B65-32F2-A1C1-09FA-AD906639D5FB}"/>
              </a:ext>
            </a:extLst>
          </p:cNvPr>
          <p:cNvSpPr txBox="1"/>
          <p:nvPr/>
        </p:nvSpPr>
        <p:spPr>
          <a:xfrm>
            <a:off x="3415697" y="2253569"/>
            <a:ext cx="4191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  December           </a:t>
            </a:r>
            <a:r>
              <a:rPr lang="de-DE" sz="1400" dirty="0" err="1">
                <a:solidFill>
                  <a:schemeClr val="accent1"/>
                </a:solidFill>
              </a:rPr>
              <a:t>January</a:t>
            </a:r>
            <a:r>
              <a:rPr lang="de-DE" sz="1400" dirty="0">
                <a:solidFill>
                  <a:schemeClr val="accent1"/>
                </a:solidFill>
              </a:rPr>
              <a:t>            February              March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77B695E-C08A-FA68-E3F7-998E4B83C7D0}"/>
              </a:ext>
            </a:extLst>
          </p:cNvPr>
          <p:cNvSpPr txBox="1"/>
          <p:nvPr/>
        </p:nvSpPr>
        <p:spPr>
          <a:xfrm>
            <a:off x="3932328" y="188784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1"/>
                </a:solidFill>
              </a:rPr>
              <a:t>25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F055B5F-F5E3-6AAF-837D-A9E647472BB0}"/>
              </a:ext>
            </a:extLst>
          </p:cNvPr>
          <p:cNvSpPr txBox="1"/>
          <p:nvPr/>
        </p:nvSpPr>
        <p:spPr>
          <a:xfrm>
            <a:off x="2840564" y="597668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BF9000"/>
                </a:solidFill>
              </a:rPr>
              <a:t>25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40618F0-7AA7-8250-6D4F-569337B2E7C5}"/>
              </a:ext>
            </a:extLst>
          </p:cNvPr>
          <p:cNvSpPr txBox="1"/>
          <p:nvPr/>
        </p:nvSpPr>
        <p:spPr>
          <a:xfrm>
            <a:off x="4351226" y="1893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C63530"/>
                </a:solidFill>
              </a:rPr>
              <a:t>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7F88579-A366-C447-11FE-C0BF6FB98B16}"/>
              </a:ext>
            </a:extLst>
          </p:cNvPr>
          <p:cNvSpPr txBox="1"/>
          <p:nvPr/>
        </p:nvSpPr>
        <p:spPr>
          <a:xfrm>
            <a:off x="3992214" y="59809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A349A4"/>
                </a:solidFill>
              </a:rPr>
              <a:t>7</a:t>
            </a:r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99A5B906-A52C-102A-D574-D7C9F5CEA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751" y="1053351"/>
            <a:ext cx="722728" cy="871077"/>
          </a:xfrm>
          <a:prstGeom prst="rect">
            <a:avLst/>
          </a:prstGeom>
        </p:spPr>
      </p:pic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58C1783B-1F3A-DEEA-E7C6-0C77FE9435FB}"/>
              </a:ext>
            </a:extLst>
          </p:cNvPr>
          <p:cNvCxnSpPr>
            <a:cxnSpLocks/>
          </p:cNvCxnSpPr>
          <p:nvPr/>
        </p:nvCxnSpPr>
        <p:spPr>
          <a:xfrm flipV="1">
            <a:off x="4130233" y="2161734"/>
            <a:ext cx="0" cy="107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 descr="Ein Bild, das Stern, Kreative Künste, Papierkunst, Origami enthält.&#10;&#10;Automatisch generierte Beschreibung">
            <a:extLst>
              <a:ext uri="{FF2B5EF4-FFF2-40B4-BE49-F238E27FC236}">
                <a16:creationId xmlns:a16="http://schemas.microsoft.com/office/drawing/2014/main" id="{F87FFC78-72E5-FEE4-4F1D-C804EBB0F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79" y="4695860"/>
            <a:ext cx="926473" cy="92647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4295AB1-1974-38EF-4E22-E33E470D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254" y="4565995"/>
            <a:ext cx="983845" cy="1108437"/>
          </a:xfrm>
          <a:prstGeom prst="rect">
            <a:avLst/>
          </a:prstGeom>
        </p:spPr>
      </p:pic>
      <p:pic>
        <p:nvPicPr>
          <p:cNvPr id="26" name="Grafik 25" descr="Ein Bild, das Stern, gelb, Kreativität, Origami enthält.&#10;&#10;Automatisch generierte Beschreibung">
            <a:extLst>
              <a:ext uri="{FF2B5EF4-FFF2-40B4-BE49-F238E27FC236}">
                <a16:creationId xmlns:a16="http://schemas.microsoft.com/office/drawing/2014/main" id="{5297075C-092D-B4AD-C96F-4482D521BA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99" y="242959"/>
            <a:ext cx="926472" cy="926472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1C935BFD-FCF4-46F5-2E30-F7681A120DAE}"/>
              </a:ext>
            </a:extLst>
          </p:cNvPr>
          <p:cNvSpPr txBox="1"/>
          <p:nvPr/>
        </p:nvSpPr>
        <p:spPr>
          <a:xfrm>
            <a:off x="6050414" y="60966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AC93F"/>
                </a:solidFill>
              </a:rPr>
              <a:t>21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8711EA5-225B-B845-112D-DAA8269D0D11}"/>
              </a:ext>
            </a:extLst>
          </p:cNvPr>
          <p:cNvCxnSpPr>
            <a:cxnSpLocks/>
          </p:cNvCxnSpPr>
          <p:nvPr/>
        </p:nvCxnSpPr>
        <p:spPr>
          <a:xfrm flipV="1">
            <a:off x="3001596" y="6346649"/>
            <a:ext cx="0" cy="107462"/>
          </a:xfrm>
          <a:prstGeom prst="line">
            <a:avLst/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C830BC3-C6A5-626D-04FF-850F75F26B75}"/>
              </a:ext>
            </a:extLst>
          </p:cNvPr>
          <p:cNvCxnSpPr>
            <a:cxnSpLocks/>
          </p:cNvCxnSpPr>
          <p:nvPr/>
        </p:nvCxnSpPr>
        <p:spPr>
          <a:xfrm flipV="1">
            <a:off x="4274042" y="6346649"/>
            <a:ext cx="0" cy="107462"/>
          </a:xfrm>
          <a:prstGeom prst="line">
            <a:avLst/>
          </a:prstGeom>
          <a:ln w="19050">
            <a:solidFill>
              <a:srgbClr val="A349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C0FE16BE-38D5-1A4A-3079-89C78EAF1194}"/>
              </a:ext>
            </a:extLst>
          </p:cNvPr>
          <p:cNvSpPr txBox="1"/>
          <p:nvPr/>
        </p:nvSpPr>
        <p:spPr>
          <a:xfrm>
            <a:off x="1599188" y="420727"/>
            <a:ext cx="1305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4th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century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</a:t>
            </a:r>
            <a:b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Christmas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48FAA0D2-2C0C-D48A-F061-B6F00314E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017" y="4992894"/>
            <a:ext cx="794638" cy="100511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1C72DC57-84D1-CD12-3FC9-80789681878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941"/>
          <a:stretch/>
        </p:blipFill>
        <p:spPr>
          <a:xfrm>
            <a:off x="1041472" y="4663932"/>
            <a:ext cx="736615" cy="68161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B9F2679-AB03-03A4-FA66-F39CEDD2973F}"/>
              </a:ext>
            </a:extLst>
          </p:cNvPr>
          <p:cNvSpPr txBox="1"/>
          <p:nvPr/>
        </p:nvSpPr>
        <p:spPr>
          <a:xfrm>
            <a:off x="7465751" y="189374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AC93F"/>
                </a:solidFill>
              </a:rPr>
              <a:t>25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6A29580-53B0-52AA-2806-703C308A2FD5}"/>
              </a:ext>
            </a:extLst>
          </p:cNvPr>
          <p:cNvSpPr txBox="1"/>
          <p:nvPr/>
        </p:nvSpPr>
        <p:spPr>
          <a:xfrm>
            <a:off x="4413207" y="731719"/>
            <a:ext cx="908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BF9000"/>
                </a:solidFill>
              </a:rPr>
              <a:t>Christmas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7E5D5D4-2043-FAA1-C45E-A1582A5AC4E7}"/>
              </a:ext>
            </a:extLst>
          </p:cNvPr>
          <p:cNvCxnSpPr>
            <a:cxnSpLocks/>
          </p:cNvCxnSpPr>
          <p:nvPr/>
        </p:nvCxnSpPr>
        <p:spPr>
          <a:xfrm>
            <a:off x="3689554" y="4167851"/>
            <a:ext cx="579862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1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CE2A0E6A-9110-4F5C-F07D-EE8C42278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304" y="1053350"/>
            <a:ext cx="723653" cy="915323"/>
          </a:xfrm>
          <a:prstGeom prst="rect">
            <a:avLst/>
          </a:prstGeom>
        </p:spPr>
      </p:pic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0C4F9FC-D195-7D9E-71DA-BAD3A001E0AC}"/>
              </a:ext>
            </a:extLst>
          </p:cNvPr>
          <p:cNvCxnSpPr>
            <a:cxnSpLocks/>
          </p:cNvCxnSpPr>
          <p:nvPr/>
        </p:nvCxnSpPr>
        <p:spPr>
          <a:xfrm flipV="1">
            <a:off x="4487656" y="2161734"/>
            <a:ext cx="0" cy="107462"/>
          </a:xfrm>
          <a:prstGeom prst="line">
            <a:avLst/>
          </a:prstGeom>
          <a:ln w="38100">
            <a:solidFill>
              <a:srgbClr val="C63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9767D99-5F0E-3918-D26E-AEC931EDDED4}"/>
              </a:ext>
            </a:extLst>
          </p:cNvPr>
          <p:cNvCxnSpPr>
            <a:cxnSpLocks/>
          </p:cNvCxnSpPr>
          <p:nvPr/>
        </p:nvCxnSpPr>
        <p:spPr>
          <a:xfrm flipV="1">
            <a:off x="7148061" y="2173815"/>
            <a:ext cx="0" cy="107462"/>
          </a:xfrm>
          <a:prstGeom prst="line">
            <a:avLst/>
          </a:prstGeom>
          <a:ln w="19050">
            <a:solidFill>
              <a:srgbClr val="8AC9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6B13CB-39AE-21E7-70E0-CDE0655CB4BB}"/>
              </a:ext>
            </a:extLst>
          </p:cNvPr>
          <p:cNvCxnSpPr>
            <a:cxnSpLocks/>
          </p:cNvCxnSpPr>
          <p:nvPr/>
        </p:nvCxnSpPr>
        <p:spPr>
          <a:xfrm>
            <a:off x="3211450" y="2281277"/>
            <a:ext cx="145282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B8B991-C069-2890-E82B-C8527174D987}"/>
              </a:ext>
            </a:extLst>
          </p:cNvPr>
          <p:cNvCxnSpPr>
            <a:cxnSpLocks/>
          </p:cNvCxnSpPr>
          <p:nvPr/>
        </p:nvCxnSpPr>
        <p:spPr>
          <a:xfrm flipV="1">
            <a:off x="3363706" y="2282408"/>
            <a:ext cx="0" cy="126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BD5EF28D-3A3B-E470-5263-5A3E61F27677}"/>
              </a:ext>
            </a:extLst>
          </p:cNvPr>
          <p:cNvSpPr/>
          <p:nvPr/>
        </p:nvSpPr>
        <p:spPr>
          <a:xfrm>
            <a:off x="9959508" y="5474128"/>
            <a:ext cx="2055600" cy="1281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48030AD-7285-D87E-64C9-D4C9258901A3}"/>
              </a:ext>
            </a:extLst>
          </p:cNvPr>
          <p:cNvCxnSpPr>
            <a:cxnSpLocks/>
          </p:cNvCxnSpPr>
          <p:nvPr/>
        </p:nvCxnSpPr>
        <p:spPr>
          <a:xfrm>
            <a:off x="4474956" y="2281277"/>
            <a:ext cx="35904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08F4399E-F62F-5C27-8229-26611E72F15D}"/>
              </a:ext>
            </a:extLst>
          </p:cNvPr>
          <p:cNvCxnSpPr>
            <a:cxnSpLocks/>
          </p:cNvCxnSpPr>
          <p:nvPr/>
        </p:nvCxnSpPr>
        <p:spPr>
          <a:xfrm flipV="1">
            <a:off x="561160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15E11E7-3B13-38B2-6BEB-C9BA3FDC88C2}"/>
              </a:ext>
            </a:extLst>
          </p:cNvPr>
          <p:cNvCxnSpPr>
            <a:cxnSpLocks/>
          </p:cNvCxnSpPr>
          <p:nvPr/>
        </p:nvCxnSpPr>
        <p:spPr>
          <a:xfrm flipV="1">
            <a:off x="673555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1761D87-2ACC-F511-2883-E33E5EC494A6}"/>
              </a:ext>
            </a:extLst>
          </p:cNvPr>
          <p:cNvCxnSpPr>
            <a:cxnSpLocks/>
          </p:cNvCxnSpPr>
          <p:nvPr/>
        </p:nvCxnSpPr>
        <p:spPr>
          <a:xfrm flipV="1">
            <a:off x="785950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148C1DB-A452-083A-0418-10F62131D179}"/>
              </a:ext>
            </a:extLst>
          </p:cNvPr>
          <p:cNvCxnSpPr>
            <a:cxnSpLocks/>
          </p:cNvCxnSpPr>
          <p:nvPr/>
        </p:nvCxnSpPr>
        <p:spPr>
          <a:xfrm flipV="1">
            <a:off x="448765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F67F7C2-7FC3-BAF7-D644-C6501930A735}"/>
              </a:ext>
            </a:extLst>
          </p:cNvPr>
          <p:cNvCxnSpPr>
            <a:cxnSpLocks/>
          </p:cNvCxnSpPr>
          <p:nvPr/>
        </p:nvCxnSpPr>
        <p:spPr>
          <a:xfrm>
            <a:off x="8118730" y="2281277"/>
            <a:ext cx="41148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400E24B-4053-4C3D-2B31-154AD775F812}"/>
              </a:ext>
            </a:extLst>
          </p:cNvPr>
          <p:cNvCxnSpPr>
            <a:cxnSpLocks/>
          </p:cNvCxnSpPr>
          <p:nvPr/>
        </p:nvCxnSpPr>
        <p:spPr>
          <a:xfrm>
            <a:off x="2667890" y="2281277"/>
            <a:ext cx="543560" cy="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4DB1B65-32F2-A1C1-09FA-AD906639D5FB}"/>
              </a:ext>
            </a:extLst>
          </p:cNvPr>
          <p:cNvSpPr txBox="1"/>
          <p:nvPr/>
        </p:nvSpPr>
        <p:spPr>
          <a:xfrm>
            <a:off x="3415697" y="2253569"/>
            <a:ext cx="4191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  December           </a:t>
            </a:r>
            <a:r>
              <a:rPr lang="de-DE" sz="1400" dirty="0" err="1">
                <a:solidFill>
                  <a:schemeClr val="accent1"/>
                </a:solidFill>
              </a:rPr>
              <a:t>January</a:t>
            </a:r>
            <a:r>
              <a:rPr lang="de-DE" sz="1400" dirty="0">
                <a:solidFill>
                  <a:schemeClr val="accent1"/>
                </a:solidFill>
              </a:rPr>
              <a:t>            February              March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77B695E-C08A-FA68-E3F7-998E4B83C7D0}"/>
              </a:ext>
            </a:extLst>
          </p:cNvPr>
          <p:cNvSpPr txBox="1"/>
          <p:nvPr/>
        </p:nvSpPr>
        <p:spPr>
          <a:xfrm>
            <a:off x="3456078" y="188784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F055B5F-F5E3-6AAF-837D-A9E647472BB0}"/>
              </a:ext>
            </a:extLst>
          </p:cNvPr>
          <p:cNvSpPr txBox="1"/>
          <p:nvPr/>
        </p:nvSpPr>
        <p:spPr>
          <a:xfrm>
            <a:off x="2840564" y="597668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BF9000"/>
                </a:solidFill>
              </a:rPr>
              <a:t>25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40618F0-7AA7-8250-6D4F-569337B2E7C5}"/>
              </a:ext>
            </a:extLst>
          </p:cNvPr>
          <p:cNvSpPr txBox="1"/>
          <p:nvPr/>
        </p:nvSpPr>
        <p:spPr>
          <a:xfrm>
            <a:off x="4351226" y="1893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C63530"/>
                </a:solidFill>
              </a:rPr>
              <a:t>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7F88579-A366-C447-11FE-C0BF6FB98B16}"/>
              </a:ext>
            </a:extLst>
          </p:cNvPr>
          <p:cNvSpPr txBox="1"/>
          <p:nvPr/>
        </p:nvSpPr>
        <p:spPr>
          <a:xfrm>
            <a:off x="3992214" y="59809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A349A4"/>
                </a:solidFill>
              </a:rPr>
              <a:t>7</a:t>
            </a:r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99A5B906-A52C-102A-D574-D7C9F5CEA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501" y="1053351"/>
            <a:ext cx="722728" cy="871077"/>
          </a:xfrm>
          <a:prstGeom prst="rect">
            <a:avLst/>
          </a:prstGeom>
        </p:spPr>
      </p:pic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58C1783B-1F3A-DEEA-E7C6-0C77FE9435FB}"/>
              </a:ext>
            </a:extLst>
          </p:cNvPr>
          <p:cNvCxnSpPr>
            <a:cxnSpLocks/>
          </p:cNvCxnSpPr>
          <p:nvPr/>
        </p:nvCxnSpPr>
        <p:spPr>
          <a:xfrm flipV="1">
            <a:off x="3653983" y="2161734"/>
            <a:ext cx="0" cy="107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 descr="Ein Bild, das Stern, Kreative Künste, Papierkunst, Origami enthält.&#10;&#10;Automatisch generierte Beschreibung">
            <a:extLst>
              <a:ext uri="{FF2B5EF4-FFF2-40B4-BE49-F238E27FC236}">
                <a16:creationId xmlns:a16="http://schemas.microsoft.com/office/drawing/2014/main" id="{F87FFC78-72E5-FEE4-4F1D-C804EBB0F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79" y="4695860"/>
            <a:ext cx="926473" cy="92647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4295AB1-1974-38EF-4E22-E33E470D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254" y="4565995"/>
            <a:ext cx="983845" cy="1108437"/>
          </a:xfrm>
          <a:prstGeom prst="rect">
            <a:avLst/>
          </a:prstGeom>
        </p:spPr>
      </p:pic>
      <p:pic>
        <p:nvPicPr>
          <p:cNvPr id="26" name="Grafik 25" descr="Ein Bild, das Stern, gelb, Kreativität, Origami enthält.&#10;&#10;Automatisch generierte Beschreibung">
            <a:extLst>
              <a:ext uri="{FF2B5EF4-FFF2-40B4-BE49-F238E27FC236}">
                <a16:creationId xmlns:a16="http://schemas.microsoft.com/office/drawing/2014/main" id="{5297075C-092D-B4AD-C96F-4482D521BA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99" y="242959"/>
            <a:ext cx="926472" cy="926472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1C935BFD-FCF4-46F5-2E30-F7681A120DAE}"/>
              </a:ext>
            </a:extLst>
          </p:cNvPr>
          <p:cNvSpPr txBox="1"/>
          <p:nvPr/>
        </p:nvSpPr>
        <p:spPr>
          <a:xfrm>
            <a:off x="6050414" y="60966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AC93F"/>
                </a:solidFill>
              </a:rPr>
              <a:t>21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8711EA5-225B-B845-112D-DAA8269D0D11}"/>
              </a:ext>
            </a:extLst>
          </p:cNvPr>
          <p:cNvCxnSpPr>
            <a:cxnSpLocks/>
          </p:cNvCxnSpPr>
          <p:nvPr/>
        </p:nvCxnSpPr>
        <p:spPr>
          <a:xfrm flipV="1">
            <a:off x="3001596" y="6346649"/>
            <a:ext cx="0" cy="107462"/>
          </a:xfrm>
          <a:prstGeom prst="line">
            <a:avLst/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C830BC3-C6A5-626D-04FF-850F75F26B75}"/>
              </a:ext>
            </a:extLst>
          </p:cNvPr>
          <p:cNvCxnSpPr>
            <a:cxnSpLocks/>
          </p:cNvCxnSpPr>
          <p:nvPr/>
        </p:nvCxnSpPr>
        <p:spPr>
          <a:xfrm flipV="1">
            <a:off x="4274042" y="6346649"/>
            <a:ext cx="0" cy="107462"/>
          </a:xfrm>
          <a:prstGeom prst="line">
            <a:avLst/>
          </a:prstGeom>
          <a:ln w="19050">
            <a:solidFill>
              <a:srgbClr val="A349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C0FE16BE-38D5-1A4A-3079-89C78EAF1194}"/>
              </a:ext>
            </a:extLst>
          </p:cNvPr>
          <p:cNvSpPr txBox="1"/>
          <p:nvPr/>
        </p:nvSpPr>
        <p:spPr>
          <a:xfrm>
            <a:off x="1599188" y="420727"/>
            <a:ext cx="1296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1581</a:t>
            </a:r>
            <a:b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Julian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calendar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48FAA0D2-2C0C-D48A-F061-B6F00314E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017" y="4992894"/>
            <a:ext cx="794638" cy="100511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1C72DC57-84D1-CD12-3FC9-80789681878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941"/>
          <a:stretch/>
        </p:blipFill>
        <p:spPr>
          <a:xfrm>
            <a:off x="1041472" y="4663932"/>
            <a:ext cx="736615" cy="68161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B9F2679-AB03-03A4-FA66-F39CEDD2973F}"/>
              </a:ext>
            </a:extLst>
          </p:cNvPr>
          <p:cNvSpPr txBox="1"/>
          <p:nvPr/>
        </p:nvSpPr>
        <p:spPr>
          <a:xfrm>
            <a:off x="6989501" y="189374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AC93F"/>
                </a:solidFill>
              </a:rPr>
              <a:t>11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7E5D5D4-2043-FAA1-C45E-A1582A5AC4E7}"/>
              </a:ext>
            </a:extLst>
          </p:cNvPr>
          <p:cNvCxnSpPr>
            <a:cxnSpLocks/>
          </p:cNvCxnSpPr>
          <p:nvPr/>
        </p:nvCxnSpPr>
        <p:spPr>
          <a:xfrm>
            <a:off x="3689554" y="4167851"/>
            <a:ext cx="579862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4058AD0D-C949-A8D9-ADCF-F71EDBD313DC}"/>
              </a:ext>
            </a:extLst>
          </p:cNvPr>
          <p:cNvSpPr txBox="1"/>
          <p:nvPr/>
        </p:nvSpPr>
        <p:spPr>
          <a:xfrm>
            <a:off x="3932328" y="188784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BF9000"/>
                </a:solidFill>
              </a:rPr>
              <a:t>25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EA6E7FE-D7D4-ECE5-0C72-EC6F56F29EBB}"/>
              </a:ext>
            </a:extLst>
          </p:cNvPr>
          <p:cNvCxnSpPr>
            <a:cxnSpLocks/>
          </p:cNvCxnSpPr>
          <p:nvPr/>
        </p:nvCxnSpPr>
        <p:spPr>
          <a:xfrm flipV="1">
            <a:off x="4130233" y="2161734"/>
            <a:ext cx="0" cy="107462"/>
          </a:xfrm>
          <a:prstGeom prst="line">
            <a:avLst/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1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CE2A0E6A-9110-4F5C-F07D-EE8C42278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673" y="1053350"/>
            <a:ext cx="723653" cy="915323"/>
          </a:xfrm>
          <a:prstGeom prst="rect">
            <a:avLst/>
          </a:prstGeom>
        </p:spPr>
      </p:pic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0C4F9FC-D195-7D9E-71DA-BAD3A001E0AC}"/>
              </a:ext>
            </a:extLst>
          </p:cNvPr>
          <p:cNvCxnSpPr>
            <a:cxnSpLocks/>
          </p:cNvCxnSpPr>
          <p:nvPr/>
        </p:nvCxnSpPr>
        <p:spPr>
          <a:xfrm flipV="1">
            <a:off x="4487656" y="2161734"/>
            <a:ext cx="0" cy="107462"/>
          </a:xfrm>
          <a:prstGeom prst="line">
            <a:avLst/>
          </a:prstGeom>
          <a:ln w="38100">
            <a:solidFill>
              <a:srgbClr val="C63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9767D99-5F0E-3918-D26E-AEC931EDDED4}"/>
              </a:ext>
            </a:extLst>
          </p:cNvPr>
          <p:cNvCxnSpPr>
            <a:cxnSpLocks/>
          </p:cNvCxnSpPr>
          <p:nvPr/>
        </p:nvCxnSpPr>
        <p:spPr>
          <a:xfrm flipV="1">
            <a:off x="7381430" y="2173815"/>
            <a:ext cx="0" cy="107462"/>
          </a:xfrm>
          <a:prstGeom prst="line">
            <a:avLst/>
          </a:prstGeom>
          <a:ln w="19050">
            <a:solidFill>
              <a:srgbClr val="8AC9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6B13CB-39AE-21E7-70E0-CDE0655CB4BB}"/>
              </a:ext>
            </a:extLst>
          </p:cNvPr>
          <p:cNvCxnSpPr>
            <a:cxnSpLocks/>
          </p:cNvCxnSpPr>
          <p:nvPr/>
        </p:nvCxnSpPr>
        <p:spPr>
          <a:xfrm>
            <a:off x="3211450" y="2281277"/>
            <a:ext cx="145282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B8B991-C069-2890-E82B-C8527174D987}"/>
              </a:ext>
            </a:extLst>
          </p:cNvPr>
          <p:cNvCxnSpPr>
            <a:cxnSpLocks/>
          </p:cNvCxnSpPr>
          <p:nvPr/>
        </p:nvCxnSpPr>
        <p:spPr>
          <a:xfrm flipV="1">
            <a:off x="3363706" y="2282408"/>
            <a:ext cx="0" cy="126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BD5EF28D-3A3B-E470-5263-5A3E61F27677}"/>
              </a:ext>
            </a:extLst>
          </p:cNvPr>
          <p:cNvSpPr/>
          <p:nvPr/>
        </p:nvSpPr>
        <p:spPr>
          <a:xfrm>
            <a:off x="9959508" y="5474128"/>
            <a:ext cx="2055600" cy="1281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48030AD-7285-D87E-64C9-D4C9258901A3}"/>
              </a:ext>
            </a:extLst>
          </p:cNvPr>
          <p:cNvCxnSpPr>
            <a:cxnSpLocks/>
          </p:cNvCxnSpPr>
          <p:nvPr/>
        </p:nvCxnSpPr>
        <p:spPr>
          <a:xfrm>
            <a:off x="4474956" y="2281277"/>
            <a:ext cx="35904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08F4399E-F62F-5C27-8229-26611E72F15D}"/>
              </a:ext>
            </a:extLst>
          </p:cNvPr>
          <p:cNvCxnSpPr>
            <a:cxnSpLocks/>
          </p:cNvCxnSpPr>
          <p:nvPr/>
        </p:nvCxnSpPr>
        <p:spPr>
          <a:xfrm flipV="1">
            <a:off x="561160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15E11E7-3B13-38B2-6BEB-C9BA3FDC88C2}"/>
              </a:ext>
            </a:extLst>
          </p:cNvPr>
          <p:cNvCxnSpPr>
            <a:cxnSpLocks/>
          </p:cNvCxnSpPr>
          <p:nvPr/>
        </p:nvCxnSpPr>
        <p:spPr>
          <a:xfrm flipV="1">
            <a:off x="673555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1761D87-2ACC-F511-2883-E33E5EC494A6}"/>
              </a:ext>
            </a:extLst>
          </p:cNvPr>
          <p:cNvCxnSpPr>
            <a:cxnSpLocks/>
          </p:cNvCxnSpPr>
          <p:nvPr/>
        </p:nvCxnSpPr>
        <p:spPr>
          <a:xfrm flipV="1">
            <a:off x="785950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148C1DB-A452-083A-0418-10F62131D179}"/>
              </a:ext>
            </a:extLst>
          </p:cNvPr>
          <p:cNvCxnSpPr>
            <a:cxnSpLocks/>
          </p:cNvCxnSpPr>
          <p:nvPr/>
        </p:nvCxnSpPr>
        <p:spPr>
          <a:xfrm flipV="1">
            <a:off x="4487656" y="2282408"/>
            <a:ext cx="0" cy="12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F67F7C2-7FC3-BAF7-D644-C6501930A735}"/>
              </a:ext>
            </a:extLst>
          </p:cNvPr>
          <p:cNvCxnSpPr>
            <a:cxnSpLocks/>
          </p:cNvCxnSpPr>
          <p:nvPr/>
        </p:nvCxnSpPr>
        <p:spPr>
          <a:xfrm>
            <a:off x="8118730" y="2281277"/>
            <a:ext cx="41148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400E24B-4053-4C3D-2B31-154AD775F812}"/>
              </a:ext>
            </a:extLst>
          </p:cNvPr>
          <p:cNvCxnSpPr>
            <a:cxnSpLocks/>
          </p:cNvCxnSpPr>
          <p:nvPr/>
        </p:nvCxnSpPr>
        <p:spPr>
          <a:xfrm>
            <a:off x="2667890" y="2281277"/>
            <a:ext cx="543560" cy="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4DB1B65-32F2-A1C1-09FA-AD906639D5FB}"/>
              </a:ext>
            </a:extLst>
          </p:cNvPr>
          <p:cNvSpPr txBox="1"/>
          <p:nvPr/>
        </p:nvSpPr>
        <p:spPr>
          <a:xfrm>
            <a:off x="3415697" y="2253569"/>
            <a:ext cx="4191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  December           </a:t>
            </a:r>
            <a:r>
              <a:rPr lang="de-DE" sz="1400" dirty="0" err="1">
                <a:solidFill>
                  <a:schemeClr val="accent1"/>
                </a:solidFill>
              </a:rPr>
              <a:t>January</a:t>
            </a:r>
            <a:r>
              <a:rPr lang="de-DE" sz="1400" dirty="0">
                <a:solidFill>
                  <a:schemeClr val="accent1"/>
                </a:solidFill>
              </a:rPr>
              <a:t>            February              March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77B695E-C08A-FA68-E3F7-998E4B83C7D0}"/>
              </a:ext>
            </a:extLst>
          </p:cNvPr>
          <p:cNvSpPr txBox="1"/>
          <p:nvPr/>
        </p:nvSpPr>
        <p:spPr>
          <a:xfrm>
            <a:off x="3689447" y="188784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1"/>
                </a:solidFill>
              </a:rPr>
              <a:t>21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F055B5F-F5E3-6AAF-837D-A9E647472BB0}"/>
              </a:ext>
            </a:extLst>
          </p:cNvPr>
          <p:cNvSpPr txBox="1"/>
          <p:nvPr/>
        </p:nvSpPr>
        <p:spPr>
          <a:xfrm>
            <a:off x="2840564" y="597668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BF9000"/>
                </a:solidFill>
              </a:rPr>
              <a:t>25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40618F0-7AA7-8250-6D4F-569337B2E7C5}"/>
              </a:ext>
            </a:extLst>
          </p:cNvPr>
          <p:cNvSpPr txBox="1"/>
          <p:nvPr/>
        </p:nvSpPr>
        <p:spPr>
          <a:xfrm>
            <a:off x="4351226" y="1893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C63530"/>
                </a:solidFill>
              </a:rPr>
              <a:t>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7F88579-A366-C447-11FE-C0BF6FB98B16}"/>
              </a:ext>
            </a:extLst>
          </p:cNvPr>
          <p:cNvSpPr txBox="1"/>
          <p:nvPr/>
        </p:nvSpPr>
        <p:spPr>
          <a:xfrm>
            <a:off x="3992214" y="59809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A349A4"/>
                </a:solidFill>
              </a:rPr>
              <a:t>7</a:t>
            </a:r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99A5B906-A52C-102A-D574-D7C9F5CEA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70" y="1053351"/>
            <a:ext cx="722728" cy="871077"/>
          </a:xfrm>
          <a:prstGeom prst="rect">
            <a:avLst/>
          </a:prstGeom>
        </p:spPr>
      </p:pic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58C1783B-1F3A-DEEA-E7C6-0C77FE9435FB}"/>
              </a:ext>
            </a:extLst>
          </p:cNvPr>
          <p:cNvCxnSpPr>
            <a:cxnSpLocks/>
          </p:cNvCxnSpPr>
          <p:nvPr/>
        </p:nvCxnSpPr>
        <p:spPr>
          <a:xfrm flipV="1">
            <a:off x="3887352" y="2161734"/>
            <a:ext cx="0" cy="107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 descr="Ein Bild, das Stern, Kreative Künste, Papierkunst, Origami enthält.&#10;&#10;Automatisch generierte Beschreibung">
            <a:extLst>
              <a:ext uri="{FF2B5EF4-FFF2-40B4-BE49-F238E27FC236}">
                <a16:creationId xmlns:a16="http://schemas.microsoft.com/office/drawing/2014/main" id="{F87FFC78-72E5-FEE4-4F1D-C804EBB0F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79" y="4695860"/>
            <a:ext cx="926473" cy="92647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4295AB1-1974-38EF-4E22-E33E470D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254" y="4565995"/>
            <a:ext cx="983845" cy="1108437"/>
          </a:xfrm>
          <a:prstGeom prst="rect">
            <a:avLst/>
          </a:prstGeom>
        </p:spPr>
      </p:pic>
      <p:pic>
        <p:nvPicPr>
          <p:cNvPr id="26" name="Grafik 25" descr="Ein Bild, das Stern, gelb, Kreativität, Origami enthält.&#10;&#10;Automatisch generierte Beschreibung">
            <a:extLst>
              <a:ext uri="{FF2B5EF4-FFF2-40B4-BE49-F238E27FC236}">
                <a16:creationId xmlns:a16="http://schemas.microsoft.com/office/drawing/2014/main" id="{5297075C-092D-B4AD-C96F-4482D521BA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99" y="242959"/>
            <a:ext cx="926472" cy="926472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1C935BFD-FCF4-46F5-2E30-F7681A120DAE}"/>
              </a:ext>
            </a:extLst>
          </p:cNvPr>
          <p:cNvSpPr txBox="1"/>
          <p:nvPr/>
        </p:nvSpPr>
        <p:spPr>
          <a:xfrm>
            <a:off x="6050414" y="60966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AC93F"/>
                </a:solidFill>
              </a:rPr>
              <a:t>21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8711EA5-225B-B845-112D-DAA8269D0D11}"/>
              </a:ext>
            </a:extLst>
          </p:cNvPr>
          <p:cNvCxnSpPr>
            <a:cxnSpLocks/>
          </p:cNvCxnSpPr>
          <p:nvPr/>
        </p:nvCxnSpPr>
        <p:spPr>
          <a:xfrm flipV="1">
            <a:off x="3001596" y="6346649"/>
            <a:ext cx="0" cy="107462"/>
          </a:xfrm>
          <a:prstGeom prst="line">
            <a:avLst/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C830BC3-C6A5-626D-04FF-850F75F26B75}"/>
              </a:ext>
            </a:extLst>
          </p:cNvPr>
          <p:cNvCxnSpPr>
            <a:cxnSpLocks/>
          </p:cNvCxnSpPr>
          <p:nvPr/>
        </p:nvCxnSpPr>
        <p:spPr>
          <a:xfrm flipV="1">
            <a:off x="4274042" y="6346649"/>
            <a:ext cx="0" cy="107462"/>
          </a:xfrm>
          <a:prstGeom prst="line">
            <a:avLst/>
          </a:prstGeom>
          <a:ln w="19050">
            <a:solidFill>
              <a:srgbClr val="A349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C0FE16BE-38D5-1A4A-3079-89C78EAF1194}"/>
              </a:ext>
            </a:extLst>
          </p:cNvPr>
          <p:cNvSpPr txBox="1"/>
          <p:nvPr/>
        </p:nvSpPr>
        <p:spPr>
          <a:xfrm>
            <a:off x="1599188" y="420727"/>
            <a:ext cx="1604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1582</a:t>
            </a:r>
            <a:b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Gregorian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calendar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48FAA0D2-2C0C-D48A-F061-B6F00314E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017" y="4992894"/>
            <a:ext cx="794638" cy="100511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1C72DC57-84D1-CD12-3FC9-80789681878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941"/>
          <a:stretch/>
        </p:blipFill>
        <p:spPr>
          <a:xfrm>
            <a:off x="1041472" y="4663932"/>
            <a:ext cx="736615" cy="68161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B9F2679-AB03-03A4-FA66-F39CEDD2973F}"/>
              </a:ext>
            </a:extLst>
          </p:cNvPr>
          <p:cNvSpPr txBox="1"/>
          <p:nvPr/>
        </p:nvSpPr>
        <p:spPr>
          <a:xfrm>
            <a:off x="7222870" y="189374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AC93F"/>
                </a:solidFill>
              </a:rPr>
              <a:t>21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7E5D5D4-2043-FAA1-C45E-A1582A5AC4E7}"/>
              </a:ext>
            </a:extLst>
          </p:cNvPr>
          <p:cNvCxnSpPr>
            <a:cxnSpLocks/>
          </p:cNvCxnSpPr>
          <p:nvPr/>
        </p:nvCxnSpPr>
        <p:spPr>
          <a:xfrm>
            <a:off x="3689554" y="4167851"/>
            <a:ext cx="579862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4058AD0D-C949-A8D9-ADCF-F71EDBD313DC}"/>
              </a:ext>
            </a:extLst>
          </p:cNvPr>
          <p:cNvSpPr txBox="1"/>
          <p:nvPr/>
        </p:nvSpPr>
        <p:spPr>
          <a:xfrm>
            <a:off x="3932328" y="188784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BF9000"/>
                </a:solidFill>
              </a:rPr>
              <a:t>25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EA6E7FE-D7D4-ECE5-0C72-EC6F56F29EBB}"/>
              </a:ext>
            </a:extLst>
          </p:cNvPr>
          <p:cNvCxnSpPr>
            <a:cxnSpLocks/>
          </p:cNvCxnSpPr>
          <p:nvPr/>
        </p:nvCxnSpPr>
        <p:spPr>
          <a:xfrm flipV="1">
            <a:off x="4130233" y="2161734"/>
            <a:ext cx="0" cy="107462"/>
          </a:xfrm>
          <a:prstGeom prst="line">
            <a:avLst/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68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Breitbild</PresentationFormat>
  <Paragraphs>128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Frank Kruse</dc:creator>
  <cp:lastModifiedBy>Frank Kruse</cp:lastModifiedBy>
  <cp:revision>1</cp:revision>
  <dcterms:created xsi:type="dcterms:W3CDTF">2023-12-16T12:01:04Z</dcterms:created>
  <dcterms:modified xsi:type="dcterms:W3CDTF">2023-12-17T17:20:43Z</dcterms:modified>
</cp:coreProperties>
</file>