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36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19D53-D322-30A4-580B-5BFE4709F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73B2F3-044F-7461-4288-CCA32104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F79EF-A5E4-249C-4BCD-F360DF46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7BC97-BEA9-D0C3-FF2A-68E311BD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6BEE75-22E2-3F80-CCED-7DB55320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2DD57-2595-D357-C317-1B67F757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C3AA53-A06D-D336-9D2A-D9063FCC3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6D3130-9A3D-E55E-1DD3-063CE55B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3357B-F202-F5E0-F164-253AC520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4D3418-3CB1-8F88-06BD-3CFA8643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91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3A6DAA-CF5B-B078-A55C-26EBC209A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6FCB65-403D-07A7-6F0C-A6BB4E92C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70EF3D-3A05-F838-72D2-381E125E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0772D4-9535-5AE4-4FD9-FA568E33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4B689A-6AD2-243E-2CC9-E4232CAB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58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FDA32-E362-07AC-56E9-1E3D05C4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02702C-7B4C-A880-4F55-223AE274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CF7DA-8DF4-D8EF-EACB-883BA0A8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84B34-B19C-6648-0775-9DEC95A9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F567BC-8F0D-02BE-C9C7-4A4CEEA2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62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06B9F-AE79-4FC0-4196-7162CFB5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C07295-5D55-52FD-74B3-8017DBFB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A42506-DADD-439B-81C7-E94F8525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1659E1-FB1B-6FC1-0CBD-5F4E256A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B90853-60A0-9FC7-C691-267C7320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9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38FFE-51A2-D18F-46CB-E08AD79E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EC8D3-4F3E-7BBC-4691-3A23E2458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3E2B39-26C8-8A7F-40AF-8ED20528E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00F2C9-A0D0-EBD4-79F5-DF29C2EC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9D1FB-EEB9-56C8-C30D-CCA4E1FC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A27677-D5DB-2A2B-A90F-5E610FD8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51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5BCD-5AAF-BEE6-DF5D-D6747C52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DA4168-BBB9-CE25-D066-BE0EE53CE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EDFE4C-80EA-6E6A-4B81-2EE39DE47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DC9031-8525-97DF-5EBD-F4150435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5B158F-D5FD-E36E-DAB9-A8B03804B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C830D1-9E31-1B8B-45A6-D36C75BC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726DCF-9CB8-6F9A-7B20-C00C65BE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0985DC-4499-84C3-2E49-7489BAF9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5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3BA8-067E-B652-3905-5BEBB8F8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45DC4F-5EF4-F227-CAE4-6AE76E75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131AE8-8546-1CE0-3FE5-F9720A8F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90AC75-BF12-7D5E-51E5-A30995EF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29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FF2B27-68E3-879A-9288-883F57DB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69BC3A-FCAE-0253-A892-DAE2FE35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C8B51F-CF3A-23E1-CA20-645123ED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17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555A9-EDAB-AFD0-0E6F-918524EE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09369-89D1-5B47-5D5E-A02377D8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4729E-E8F1-68A5-ABE8-56A6C999A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315F79-5062-DB67-8037-8725F6C0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D303B1-BC7B-48D0-73C9-00A733A4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550678-A9FA-AF0F-E7D0-C2651EF6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4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CC11-4D1D-18F8-2A84-041C51F4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02CCE5-9381-D59F-FB12-C685F6B97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724D2A-8C80-4D3F-39CA-560B5A41C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7EA675-5D7D-7B4D-6A59-11194703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1823EA-D712-86F9-9348-92FACE4D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00713D-E237-4CAA-6CD0-5528FF83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44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D50C80-B929-7329-E541-042D06EE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E15A2-1818-4608-99D4-DF3503B18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129C44-8965-6251-484D-BB3779976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84FD3-A4C0-03A4-B9F3-D7CED42CD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BFC7EC-7C02-6F94-0258-58F4E6C41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36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7CA53C8-2205-4B5F-70CF-DD618FE031DB}"/>
              </a:ext>
            </a:extLst>
          </p:cNvPr>
          <p:cNvSpPr/>
          <p:nvPr/>
        </p:nvSpPr>
        <p:spPr>
          <a:xfrm>
            <a:off x="5386341" y="3551873"/>
            <a:ext cx="2076360" cy="9353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Woopec </a:t>
            </a:r>
            <a:r>
              <a:rPr lang="de-DE" b="1" dirty="0" err="1">
                <a:solidFill>
                  <a:schemeClr val="tx1"/>
                </a:solidFill>
              </a:rPr>
              <a:t>Lib</a:t>
            </a:r>
            <a:r>
              <a:rPr lang="de-DE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Grafik 5" descr="Mann Silhouette">
            <a:extLst>
              <a:ext uri="{FF2B5EF4-FFF2-40B4-BE49-F238E27FC236}">
                <a16:creationId xmlns:a16="http://schemas.microsoft.com/office/drawing/2014/main" id="{8A41B5A7-C4C3-824B-96A8-E62051D0C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7326" y="2105977"/>
            <a:ext cx="914400" cy="9144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3229E55-D770-8771-662C-AEDE2D6791B9}"/>
              </a:ext>
            </a:extLst>
          </p:cNvPr>
          <p:cNvSpPr/>
          <p:nvPr/>
        </p:nvSpPr>
        <p:spPr>
          <a:xfrm>
            <a:off x="5386342" y="2649855"/>
            <a:ext cx="2076360" cy="5905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C# program</a:t>
            </a:r>
          </a:p>
        </p:txBody>
      </p:sp>
      <p:sp>
        <p:nvSpPr>
          <p:cNvPr id="11" name="Flussdiagramm: Grenzstelle 10">
            <a:extLst>
              <a:ext uri="{FF2B5EF4-FFF2-40B4-BE49-F238E27FC236}">
                <a16:creationId xmlns:a16="http://schemas.microsoft.com/office/drawing/2014/main" id="{4921C562-28A1-F718-5942-64929D5A1F54}"/>
              </a:ext>
            </a:extLst>
          </p:cNvPr>
          <p:cNvSpPr/>
          <p:nvPr/>
        </p:nvSpPr>
        <p:spPr>
          <a:xfrm>
            <a:off x="3038475" y="3211829"/>
            <a:ext cx="1943100" cy="571500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programming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Flussdiagramm: Grenzstelle 11">
            <a:extLst>
              <a:ext uri="{FF2B5EF4-FFF2-40B4-BE49-F238E27FC236}">
                <a16:creationId xmlns:a16="http://schemas.microsoft.com/office/drawing/2014/main" id="{2C29FD70-87D5-299E-F1B7-1A7B64FB3A13}"/>
              </a:ext>
            </a:extLst>
          </p:cNvPr>
          <p:cNvSpPr/>
          <p:nvPr/>
        </p:nvSpPr>
        <p:spPr>
          <a:xfrm>
            <a:off x="3038475" y="2301240"/>
            <a:ext cx="1943100" cy="571500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debugging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Flussdiagramm: Grenzstelle 12">
            <a:extLst>
              <a:ext uri="{FF2B5EF4-FFF2-40B4-BE49-F238E27FC236}">
                <a16:creationId xmlns:a16="http://schemas.microsoft.com/office/drawing/2014/main" id="{086255AB-4533-9F8D-629F-9DE505AEB861}"/>
              </a:ext>
            </a:extLst>
          </p:cNvPr>
          <p:cNvSpPr/>
          <p:nvPr/>
        </p:nvSpPr>
        <p:spPr>
          <a:xfrm>
            <a:off x="3028950" y="1390651"/>
            <a:ext cx="1943100" cy="571500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viewing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50B69B7-C514-586B-DD44-B47011117ADD}"/>
              </a:ext>
            </a:extLst>
          </p:cNvPr>
          <p:cNvSpPr/>
          <p:nvPr/>
        </p:nvSpPr>
        <p:spPr>
          <a:xfrm>
            <a:off x="5386342" y="1381125"/>
            <a:ext cx="2076360" cy="5905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executed</a:t>
            </a:r>
            <a:r>
              <a:rPr lang="de-DE" dirty="0">
                <a:solidFill>
                  <a:schemeClr val="tx1"/>
                </a:solidFill>
              </a:rPr>
              <a:t> program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1181B6A-29F9-FF39-E315-6121746B954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972050" y="1676400"/>
            <a:ext cx="414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D9DA914-DE73-FFBD-4235-ABB1CAC4A1D1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4981575" y="2586990"/>
            <a:ext cx="404767" cy="358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2E24327-4ADA-4A8B-C0D5-5B71C12B6FAD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4981575" y="2945130"/>
            <a:ext cx="404767" cy="552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D80EA1A-4BD8-FC62-C946-8E1DD94EF5A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171700" y="1676401"/>
            <a:ext cx="857250" cy="886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1316F1F-80A8-655C-A9DE-438526D3FFC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247900" y="2586990"/>
            <a:ext cx="790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4447777-0215-A43D-80C6-D10845CD001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71700" y="2714625"/>
            <a:ext cx="866775" cy="782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D1D6612-293D-7C25-840A-BED160099C7F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6424522" y="1971675"/>
            <a:ext cx="0" cy="678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301E891-39B1-ADB2-1796-A892FD5819C1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424521" y="3240405"/>
            <a:ext cx="1" cy="311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0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CD035-AF9D-B4FB-45A3-189DDC44C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Mann Silhouette">
            <a:extLst>
              <a:ext uri="{FF2B5EF4-FFF2-40B4-BE49-F238E27FC236}">
                <a16:creationId xmlns:a16="http://schemas.microsoft.com/office/drawing/2014/main" id="{A955C4CF-E12D-B6A9-016D-6D90A5F5A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0048" y="85344"/>
            <a:ext cx="914400" cy="91440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E6A4EF05-661D-DBE0-C17D-4531CDED483C}"/>
              </a:ext>
            </a:extLst>
          </p:cNvPr>
          <p:cNvSpPr/>
          <p:nvPr/>
        </p:nvSpPr>
        <p:spPr>
          <a:xfrm>
            <a:off x="3629068" y="1893479"/>
            <a:ext cx="207636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C# code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E762A13-3738-6AB0-66AC-998A94DE94F0}"/>
              </a:ext>
            </a:extLst>
          </p:cNvPr>
          <p:cNvCxnSpPr>
            <a:cxnSpLocks/>
          </p:cNvCxnSpPr>
          <p:nvPr/>
        </p:nvCxnSpPr>
        <p:spPr>
          <a:xfrm flipV="1">
            <a:off x="10220706" y="542544"/>
            <a:ext cx="414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179AEE3-5EDA-EDD1-2312-5C091CCDCDFA}"/>
              </a:ext>
            </a:extLst>
          </p:cNvPr>
          <p:cNvCxnSpPr>
            <a:cxnSpLocks/>
          </p:cNvCxnSpPr>
          <p:nvPr/>
        </p:nvCxnSpPr>
        <p:spPr>
          <a:xfrm>
            <a:off x="11645746" y="398907"/>
            <a:ext cx="0" cy="678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F7CF9D72-3BDD-39E8-680A-EDD5AA0437B8}"/>
              </a:ext>
            </a:extLst>
          </p:cNvPr>
          <p:cNvSpPr/>
          <p:nvPr/>
        </p:nvSpPr>
        <p:spPr>
          <a:xfrm>
            <a:off x="781050" y="1504950"/>
            <a:ext cx="7915275" cy="444817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E13905A-A615-CDE8-7BC0-5BAAEF0807FC}"/>
              </a:ext>
            </a:extLst>
          </p:cNvPr>
          <p:cNvSpPr/>
          <p:nvPr/>
        </p:nvSpPr>
        <p:spPr>
          <a:xfrm>
            <a:off x="6848478" y="4339829"/>
            <a:ext cx="1543051" cy="819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Woopec.Core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73CC6F7-EF5D-B0BD-D42C-CA5DC19F6479}"/>
              </a:ext>
            </a:extLst>
          </p:cNvPr>
          <p:cNvSpPr/>
          <p:nvPr/>
        </p:nvSpPr>
        <p:spPr>
          <a:xfrm>
            <a:off x="971701" y="4339829"/>
            <a:ext cx="1619250" cy="819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Woopec.WPF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8E501F8-6553-10E6-FF4C-D6A2AE022615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1781326" y="2807879"/>
            <a:ext cx="2885922" cy="15319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D9ABDB8-3696-299A-90C8-E3A884E5F34A}"/>
              </a:ext>
            </a:extLst>
          </p:cNvPr>
          <p:cNvSpPr txBox="1"/>
          <p:nvPr/>
        </p:nvSpPr>
        <p:spPr>
          <a:xfrm>
            <a:off x="2224995" y="2873366"/>
            <a:ext cx="1412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UI </a:t>
            </a:r>
            <a:r>
              <a:rPr lang="de-DE" sz="1400" dirty="0" err="1"/>
              <a:t>contains</a:t>
            </a:r>
            <a:r>
              <a:rPr lang="de-DE" sz="1400" dirty="0"/>
              <a:t> a</a:t>
            </a:r>
            <a:br>
              <a:rPr lang="de-DE" sz="1400" dirty="0"/>
            </a:br>
            <a:r>
              <a:rPr lang="de-DE" sz="1400" dirty="0" err="1"/>
              <a:t>WoopecCanvas</a:t>
            </a:r>
            <a:endParaRPr lang="de-DE" sz="1400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E45C950-7BCA-CD6F-2683-1D2A50465539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4667248" y="2807879"/>
            <a:ext cx="2952756" cy="15319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33830CD-D37C-67FF-DC90-AABCFE9EC26C}"/>
              </a:ext>
            </a:extLst>
          </p:cNvPr>
          <p:cNvSpPr txBox="1"/>
          <p:nvPr/>
        </p:nvSpPr>
        <p:spPr>
          <a:xfrm>
            <a:off x="6091237" y="2774125"/>
            <a:ext cx="2080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Code </a:t>
            </a:r>
            <a:r>
              <a:rPr lang="de-DE" sz="1400" dirty="0" err="1"/>
              <a:t>contains</a:t>
            </a:r>
            <a:r>
              <a:rPr lang="de-DE" sz="1400" dirty="0"/>
              <a:t> a </a:t>
            </a:r>
            <a:r>
              <a:rPr lang="de-DE" sz="1400" dirty="0" err="1"/>
              <a:t>WoopecMain</a:t>
            </a:r>
            <a:r>
              <a:rPr lang="de-DE" sz="1400" dirty="0"/>
              <a:t> </a:t>
            </a:r>
            <a:r>
              <a:rPr lang="de-DE" sz="1400" dirty="0" err="1"/>
              <a:t>method</a:t>
            </a:r>
            <a:r>
              <a:rPr lang="de-DE" sz="1400" dirty="0"/>
              <a:t>, which </a:t>
            </a:r>
            <a:r>
              <a:rPr lang="de-DE" sz="1400" dirty="0" err="1"/>
              <a:t>uses</a:t>
            </a:r>
            <a:r>
              <a:rPr lang="de-DE" sz="1400" dirty="0"/>
              <a:t> </a:t>
            </a:r>
            <a:r>
              <a:rPr lang="de-DE" sz="1400" dirty="0" err="1"/>
              <a:t>Woopec.Core</a:t>
            </a:r>
            <a:r>
              <a:rPr lang="de-DE" sz="1400" dirty="0"/>
              <a:t> </a:t>
            </a:r>
            <a:r>
              <a:rPr lang="de-DE" sz="1400" dirty="0" err="1"/>
              <a:t>objects</a:t>
            </a:r>
            <a:endParaRPr lang="de-DE" sz="1400" dirty="0"/>
          </a:p>
        </p:txBody>
      </p:sp>
      <p:sp>
        <p:nvSpPr>
          <p:cNvPr id="29" name="Zylinder 28">
            <a:extLst>
              <a:ext uri="{FF2B5EF4-FFF2-40B4-BE49-F238E27FC236}">
                <a16:creationId xmlns:a16="http://schemas.microsoft.com/office/drawing/2014/main" id="{4C2C9DD1-A5D5-9348-BB00-2F6557498B90}"/>
              </a:ext>
            </a:extLst>
          </p:cNvPr>
          <p:cNvSpPr/>
          <p:nvPr/>
        </p:nvSpPr>
        <p:spPr>
          <a:xfrm rot="5400000">
            <a:off x="4517229" y="3764145"/>
            <a:ext cx="300039" cy="13334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Channel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50B716B-F892-E142-B53A-565884B1D981}"/>
              </a:ext>
            </a:extLst>
          </p:cNvPr>
          <p:cNvCxnSpPr>
            <a:cxnSpLocks/>
            <a:endCxn id="29" idx="1"/>
          </p:cNvCxnSpPr>
          <p:nvPr/>
        </p:nvCxnSpPr>
        <p:spPr>
          <a:xfrm flipH="1">
            <a:off x="5333998" y="4424941"/>
            <a:ext cx="1514480" cy="59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E9880CE-EFC9-147C-2605-38C9164CB5FE}"/>
              </a:ext>
            </a:extLst>
          </p:cNvPr>
          <p:cNvSpPr txBox="1"/>
          <p:nvPr/>
        </p:nvSpPr>
        <p:spPr>
          <a:xfrm>
            <a:off x="5445224" y="3985452"/>
            <a:ext cx="129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Writes</a:t>
            </a:r>
            <a:r>
              <a:rPr lang="de-DE" sz="1400" dirty="0"/>
              <a:t> UI changes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A706D0-89F6-E548-C3EB-0F2F7F06E2A2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2590951" y="4424941"/>
            <a:ext cx="1409548" cy="59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40257CD-AA7A-F050-AC7C-63F5CB15067B}"/>
              </a:ext>
            </a:extLst>
          </p:cNvPr>
          <p:cNvSpPr txBox="1"/>
          <p:nvPr/>
        </p:nvSpPr>
        <p:spPr>
          <a:xfrm>
            <a:off x="2689696" y="3959872"/>
            <a:ext cx="129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Reads UI changes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7E1768C-3D28-D208-F240-61DC40F40E4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667248" y="1076628"/>
            <a:ext cx="0" cy="816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697B473-B43E-CF69-20D9-B0E1FECD931F}"/>
              </a:ext>
            </a:extLst>
          </p:cNvPr>
          <p:cNvSpPr txBox="1"/>
          <p:nvPr/>
        </p:nvSpPr>
        <p:spPr>
          <a:xfrm>
            <a:off x="4667248" y="1076628"/>
            <a:ext cx="111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Writes</a:t>
            </a:r>
            <a:r>
              <a:rPr lang="de-DE" sz="1400" dirty="0"/>
              <a:t> code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F206603-D6CC-321F-2F2D-8CD1C8E1D79B}"/>
              </a:ext>
            </a:extLst>
          </p:cNvPr>
          <p:cNvSpPr txBox="1"/>
          <p:nvPr/>
        </p:nvSpPr>
        <p:spPr>
          <a:xfrm>
            <a:off x="781050" y="5637311"/>
            <a:ext cx="834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Program</a:t>
            </a: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32998601-C2E9-95BE-0095-54FEE9370CE8}"/>
              </a:ext>
            </a:extLst>
          </p:cNvPr>
          <p:cNvSpPr/>
          <p:nvPr/>
        </p:nvSpPr>
        <p:spPr>
          <a:xfrm rot="5400000">
            <a:off x="4551645" y="4349164"/>
            <a:ext cx="300039" cy="13334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Channel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3C402FF-81CD-CA74-9AEE-7D89194818C2}"/>
              </a:ext>
            </a:extLst>
          </p:cNvPr>
          <p:cNvCxnSpPr>
            <a:cxnSpLocks/>
            <a:endCxn id="3" idx="1"/>
          </p:cNvCxnSpPr>
          <p:nvPr/>
        </p:nvCxnSpPr>
        <p:spPr>
          <a:xfrm flipH="1">
            <a:off x="5368414" y="5009960"/>
            <a:ext cx="1514480" cy="59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00BB4799-0BCF-A80D-C11B-19FA9A2F8841}"/>
              </a:ext>
            </a:extLst>
          </p:cNvPr>
          <p:cNvSpPr txBox="1"/>
          <p:nvPr/>
        </p:nvSpPr>
        <p:spPr>
          <a:xfrm>
            <a:off x="5479640" y="5091578"/>
            <a:ext cx="129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Read UI </a:t>
            </a:r>
            <a:r>
              <a:rPr lang="de-DE" sz="1400" dirty="0" err="1"/>
              <a:t>responses</a:t>
            </a:r>
            <a:endParaRPr lang="de-DE" sz="14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A064E6F-2D33-F700-E50C-85800229BA87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2625367" y="5009960"/>
            <a:ext cx="1409548" cy="59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1BF9050-2601-3AC0-D05D-A2D6249B9248}"/>
              </a:ext>
            </a:extLst>
          </p:cNvPr>
          <p:cNvSpPr txBox="1"/>
          <p:nvPr/>
        </p:nvSpPr>
        <p:spPr>
          <a:xfrm>
            <a:off x="2724112" y="5046334"/>
            <a:ext cx="129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Write UI </a:t>
            </a:r>
            <a:r>
              <a:rPr lang="de-DE" sz="1400" dirty="0" err="1"/>
              <a:t>responses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0149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Kruse</dc:creator>
  <cp:lastModifiedBy>Frank Kruse</cp:lastModifiedBy>
  <cp:revision>3</cp:revision>
  <dcterms:created xsi:type="dcterms:W3CDTF">2024-11-09T14:00:04Z</dcterms:created>
  <dcterms:modified xsi:type="dcterms:W3CDTF">2025-07-05T15:50:58Z</dcterms:modified>
</cp:coreProperties>
</file>