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49" d="100"/>
          <a:sy n="49" d="100"/>
        </p:scale>
        <p:origin x="898" y="2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19D53-D322-30A4-580B-5BFE4709F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3B2F3-044F-7461-4288-CCA32104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F79EF-A5E4-249C-4BCD-F360DF46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7BC97-BEA9-D0C3-FF2A-68E311BD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BEE75-22E2-3F80-CCED-7DB55320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2DD57-2595-D357-C317-1B67F757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C3AA53-A06D-D336-9D2A-D9063FCC3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D3130-9A3D-E55E-1DD3-063CE55B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3357B-F202-F5E0-F164-253AC520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4D3418-3CB1-8F88-06BD-3CFA8643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91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3A6DAA-CF5B-B078-A55C-26EBC209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FCB65-403D-07A7-6F0C-A6BB4E92C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70EF3D-3A05-F838-72D2-381E125E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772D4-9535-5AE4-4FD9-FA568E33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4B689A-6AD2-243E-2CC9-E4232CAB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58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FDA32-E362-07AC-56E9-1E3D05C4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2702C-7B4C-A880-4F55-223AE274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CF7DA-8DF4-D8EF-EACB-883BA0A8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84B34-B19C-6648-0775-9DEC95A9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567BC-8F0D-02BE-C9C7-4A4CEEA2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62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06B9F-AE79-4FC0-4196-7162CFB5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07295-5D55-52FD-74B3-8017DBFB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42506-DADD-439B-81C7-E94F8525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1659E1-FB1B-6FC1-0CBD-5F4E256A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90853-60A0-9FC7-C691-267C7320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38FFE-51A2-D18F-46CB-E08AD79E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EC8D3-4F3E-7BBC-4691-3A23E2458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3E2B39-26C8-8A7F-40AF-8ED20528E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00F2C9-A0D0-EBD4-79F5-DF29C2EC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9D1FB-EEB9-56C8-C30D-CCA4E1FC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A27677-D5DB-2A2B-A90F-5E610FD8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51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5BCD-5AAF-BEE6-DF5D-D6747C52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DA4168-BBB9-CE25-D066-BE0EE53C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EDFE4C-80EA-6E6A-4B81-2EE39DE47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DC9031-8525-97DF-5EBD-F4150435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B158F-D5FD-E36E-DAB9-A8B03804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C830D1-9E31-1B8B-45A6-D36C75BC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726DCF-9CB8-6F9A-7B20-C00C65BE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985DC-4499-84C3-2E49-7489BAF9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5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3BA8-067E-B652-3905-5BEBB8F8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45DC4F-5EF4-F227-CAE4-6AE76E75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131AE8-8546-1CE0-3FE5-F9720A8F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90AC75-BF12-7D5E-51E5-A30995EF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9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FF2B27-68E3-879A-9288-883F57DB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69BC3A-FCAE-0253-A892-DAE2FE35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8B51F-CF3A-23E1-CA20-645123ED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7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555A9-EDAB-AFD0-0E6F-918524EE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9369-89D1-5B47-5D5E-A02377D8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4729E-E8F1-68A5-ABE8-56A6C999A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315F79-5062-DB67-8037-8725F6C0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D303B1-BC7B-48D0-73C9-00A733A4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550678-A9FA-AF0F-E7D0-C2651EF6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4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CC11-4D1D-18F8-2A84-041C51F4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02CCE5-9381-D59F-FB12-C685F6B97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24D2A-8C80-4D3F-39CA-560B5A41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EA675-5D7D-7B4D-6A59-11194703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1823EA-D712-86F9-9348-92FACE4D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00713D-E237-4CAA-6CD0-5528FF83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4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D50C80-B929-7329-E541-042D06EE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E15A2-1818-4608-99D4-DF3503B1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129C44-8965-6251-484D-BB377997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F4887-CE9B-4F32-BB3E-621EACDFFFC6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84FD3-A4C0-03A4-B9F3-D7CED42CD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BFC7EC-7C02-6F94-0258-58F4E6C4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36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CA53C8-2205-4B5F-70CF-DD618FE031DB}"/>
              </a:ext>
            </a:extLst>
          </p:cNvPr>
          <p:cNvSpPr/>
          <p:nvPr/>
        </p:nvSpPr>
        <p:spPr>
          <a:xfrm>
            <a:off x="5386341" y="3551873"/>
            <a:ext cx="2076360" cy="935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Woopec </a:t>
            </a:r>
            <a:r>
              <a:rPr lang="de-DE" b="1" dirty="0" err="1">
                <a:solidFill>
                  <a:schemeClr val="tx1"/>
                </a:solidFill>
              </a:rPr>
              <a:t>Lib</a:t>
            </a:r>
            <a:r>
              <a:rPr lang="de-DE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Grafik 5" descr="Mann Silhouette">
            <a:extLst>
              <a:ext uri="{FF2B5EF4-FFF2-40B4-BE49-F238E27FC236}">
                <a16:creationId xmlns:a16="http://schemas.microsoft.com/office/drawing/2014/main" id="{8A41B5A7-C4C3-824B-96A8-E62051D0C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326" y="2105977"/>
            <a:ext cx="914400" cy="9144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3229E55-D770-8771-662C-AEDE2D6791B9}"/>
              </a:ext>
            </a:extLst>
          </p:cNvPr>
          <p:cNvSpPr/>
          <p:nvPr/>
        </p:nvSpPr>
        <p:spPr>
          <a:xfrm>
            <a:off x="5386342" y="2649855"/>
            <a:ext cx="2076360" cy="5905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C# program</a:t>
            </a:r>
          </a:p>
        </p:txBody>
      </p:sp>
      <p:sp>
        <p:nvSpPr>
          <p:cNvPr id="11" name="Flussdiagramm: Grenzstelle 10">
            <a:extLst>
              <a:ext uri="{FF2B5EF4-FFF2-40B4-BE49-F238E27FC236}">
                <a16:creationId xmlns:a16="http://schemas.microsoft.com/office/drawing/2014/main" id="{4921C562-28A1-F718-5942-64929D5A1F54}"/>
              </a:ext>
            </a:extLst>
          </p:cNvPr>
          <p:cNvSpPr/>
          <p:nvPr/>
        </p:nvSpPr>
        <p:spPr>
          <a:xfrm>
            <a:off x="3038475" y="3211829"/>
            <a:ext cx="1943100" cy="571500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programming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Flussdiagramm: Grenzstelle 11">
            <a:extLst>
              <a:ext uri="{FF2B5EF4-FFF2-40B4-BE49-F238E27FC236}">
                <a16:creationId xmlns:a16="http://schemas.microsoft.com/office/drawing/2014/main" id="{2C29FD70-87D5-299E-F1B7-1A7B64FB3A13}"/>
              </a:ext>
            </a:extLst>
          </p:cNvPr>
          <p:cNvSpPr/>
          <p:nvPr/>
        </p:nvSpPr>
        <p:spPr>
          <a:xfrm>
            <a:off x="3038475" y="2301240"/>
            <a:ext cx="1943100" cy="571500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debugging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lussdiagramm: Grenzstelle 12">
            <a:extLst>
              <a:ext uri="{FF2B5EF4-FFF2-40B4-BE49-F238E27FC236}">
                <a16:creationId xmlns:a16="http://schemas.microsoft.com/office/drawing/2014/main" id="{086255AB-4533-9F8D-629F-9DE505AEB861}"/>
              </a:ext>
            </a:extLst>
          </p:cNvPr>
          <p:cNvSpPr/>
          <p:nvPr/>
        </p:nvSpPr>
        <p:spPr>
          <a:xfrm>
            <a:off x="3028950" y="1390651"/>
            <a:ext cx="1943100" cy="571500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viewing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50B69B7-C514-586B-DD44-B47011117ADD}"/>
              </a:ext>
            </a:extLst>
          </p:cNvPr>
          <p:cNvSpPr/>
          <p:nvPr/>
        </p:nvSpPr>
        <p:spPr>
          <a:xfrm>
            <a:off x="5386342" y="1381125"/>
            <a:ext cx="2076360" cy="5905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executed</a:t>
            </a:r>
            <a:r>
              <a:rPr lang="de-DE" dirty="0">
                <a:solidFill>
                  <a:schemeClr val="tx1"/>
                </a:solidFill>
              </a:rPr>
              <a:t> program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1181B6A-29F9-FF39-E315-6121746B954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972050" y="1676400"/>
            <a:ext cx="41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D9DA914-DE73-FFBD-4235-ABB1CAC4A1D1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4981575" y="2586990"/>
            <a:ext cx="404767" cy="358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2E24327-4ADA-4A8B-C0D5-5B71C12B6FAD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981575" y="2945130"/>
            <a:ext cx="404767" cy="552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D80EA1A-4BD8-FC62-C946-8E1DD94EF5A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71700" y="1676401"/>
            <a:ext cx="857250" cy="886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1316F1F-80A8-655C-A9DE-438526D3FFC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47900" y="2586990"/>
            <a:ext cx="790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4447777-0215-A43D-80C6-D10845CD001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1700" y="2714625"/>
            <a:ext cx="866775" cy="782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D1D6612-293D-7C25-840A-BED160099C7F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6424522" y="1971675"/>
            <a:ext cx="0" cy="678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301E891-39B1-ADB2-1796-A892FD5819C1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424521" y="3240405"/>
            <a:ext cx="1" cy="311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D4EDC7BC-D2E1-8338-2062-F6474130186E}"/>
              </a:ext>
            </a:extLst>
          </p:cNvPr>
          <p:cNvSpPr txBox="1"/>
          <p:nvPr/>
        </p:nvSpPr>
        <p:spPr>
          <a:xfrm>
            <a:off x="0" y="6488668"/>
            <a:ext cx="9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210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CD035-AF9D-B4FB-45A3-189DDC44C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Mann Silhouette">
            <a:extLst>
              <a:ext uri="{FF2B5EF4-FFF2-40B4-BE49-F238E27FC236}">
                <a16:creationId xmlns:a16="http://schemas.microsoft.com/office/drawing/2014/main" id="{A955C4CF-E12D-B6A9-016D-6D90A5F5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0048" y="85344"/>
            <a:ext cx="914400" cy="91440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6A4EF05-661D-DBE0-C17D-4531CDED483C}"/>
              </a:ext>
            </a:extLst>
          </p:cNvPr>
          <p:cNvSpPr/>
          <p:nvPr/>
        </p:nvSpPr>
        <p:spPr>
          <a:xfrm>
            <a:off x="3629068" y="1893479"/>
            <a:ext cx="207636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C# code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762A13-3738-6AB0-66AC-998A94DE94F0}"/>
              </a:ext>
            </a:extLst>
          </p:cNvPr>
          <p:cNvCxnSpPr>
            <a:cxnSpLocks/>
          </p:cNvCxnSpPr>
          <p:nvPr/>
        </p:nvCxnSpPr>
        <p:spPr>
          <a:xfrm flipV="1">
            <a:off x="10220706" y="542544"/>
            <a:ext cx="41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179AEE3-5EDA-EDD1-2312-5C091CCDCDFA}"/>
              </a:ext>
            </a:extLst>
          </p:cNvPr>
          <p:cNvCxnSpPr>
            <a:cxnSpLocks/>
          </p:cNvCxnSpPr>
          <p:nvPr/>
        </p:nvCxnSpPr>
        <p:spPr>
          <a:xfrm>
            <a:off x="11645746" y="398907"/>
            <a:ext cx="0" cy="678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F7CF9D72-3BDD-39E8-680A-EDD5AA0437B8}"/>
              </a:ext>
            </a:extLst>
          </p:cNvPr>
          <p:cNvSpPr/>
          <p:nvPr/>
        </p:nvSpPr>
        <p:spPr>
          <a:xfrm>
            <a:off x="781050" y="1504950"/>
            <a:ext cx="8087646" cy="444817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E13905A-A615-CDE8-7BC0-5BAAEF0807FC}"/>
              </a:ext>
            </a:extLst>
          </p:cNvPr>
          <p:cNvSpPr/>
          <p:nvPr/>
        </p:nvSpPr>
        <p:spPr>
          <a:xfrm>
            <a:off x="6667498" y="4339829"/>
            <a:ext cx="2012816" cy="819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Woopec.Graphics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3CC6F7-EF5D-B0BD-D42C-CA5DC19F6479}"/>
              </a:ext>
            </a:extLst>
          </p:cNvPr>
          <p:cNvSpPr/>
          <p:nvPr/>
        </p:nvSpPr>
        <p:spPr>
          <a:xfrm>
            <a:off x="971701" y="4339829"/>
            <a:ext cx="1619250" cy="819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Woopec.WPF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8E501F8-6553-10E6-FF4C-D6A2AE022615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1781326" y="2807879"/>
            <a:ext cx="2885922" cy="1531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D9ABDB8-3696-299A-90C8-E3A884E5F34A}"/>
              </a:ext>
            </a:extLst>
          </p:cNvPr>
          <p:cNvSpPr txBox="1"/>
          <p:nvPr/>
        </p:nvSpPr>
        <p:spPr>
          <a:xfrm>
            <a:off x="2224995" y="2873366"/>
            <a:ext cx="1412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UI </a:t>
            </a:r>
            <a:r>
              <a:rPr lang="de-DE" sz="1400" dirty="0" err="1"/>
              <a:t>contains</a:t>
            </a:r>
            <a:r>
              <a:rPr lang="de-DE" sz="1400" dirty="0"/>
              <a:t> a</a:t>
            </a:r>
            <a:br>
              <a:rPr lang="de-DE" sz="1400" dirty="0"/>
            </a:br>
            <a:r>
              <a:rPr lang="de-DE" sz="1400" dirty="0" err="1"/>
              <a:t>WoopecCanvas</a:t>
            </a:r>
            <a:endParaRPr lang="de-DE" sz="1400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E45C950-7BCA-CD6F-2683-1D2A50465539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4667248" y="2807879"/>
            <a:ext cx="3006658" cy="1531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33830CD-D37C-67FF-DC90-AABCFE9EC26C}"/>
              </a:ext>
            </a:extLst>
          </p:cNvPr>
          <p:cNvSpPr txBox="1"/>
          <p:nvPr/>
        </p:nvSpPr>
        <p:spPr>
          <a:xfrm>
            <a:off x="6091237" y="2774125"/>
            <a:ext cx="2080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Code </a:t>
            </a:r>
            <a:r>
              <a:rPr lang="de-DE" sz="1400" dirty="0" err="1"/>
              <a:t>contains</a:t>
            </a:r>
            <a:r>
              <a:rPr lang="de-DE" sz="1400" dirty="0"/>
              <a:t> a </a:t>
            </a:r>
            <a:r>
              <a:rPr lang="de-DE" sz="1400" dirty="0" err="1"/>
              <a:t>WoopecMain</a:t>
            </a:r>
            <a:r>
              <a:rPr lang="de-DE" sz="1400" dirty="0"/>
              <a:t> </a:t>
            </a:r>
            <a:r>
              <a:rPr lang="de-DE" sz="1400" dirty="0" err="1"/>
              <a:t>method</a:t>
            </a:r>
            <a:r>
              <a:rPr lang="de-DE" sz="1400" dirty="0"/>
              <a:t>, which </a:t>
            </a:r>
            <a:r>
              <a:rPr lang="de-DE" sz="1400" dirty="0" err="1"/>
              <a:t>uses</a:t>
            </a:r>
            <a:r>
              <a:rPr lang="de-DE" sz="1400" dirty="0"/>
              <a:t> </a:t>
            </a:r>
            <a:r>
              <a:rPr lang="de-DE" sz="1400" dirty="0" err="1"/>
              <a:t>Woopec.Core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endParaRPr lang="de-DE" sz="1400" dirty="0"/>
          </a:p>
        </p:txBody>
      </p:sp>
      <p:sp>
        <p:nvSpPr>
          <p:cNvPr id="29" name="Zylinder 28">
            <a:extLst>
              <a:ext uri="{FF2B5EF4-FFF2-40B4-BE49-F238E27FC236}">
                <a16:creationId xmlns:a16="http://schemas.microsoft.com/office/drawing/2014/main" id="{4C2C9DD1-A5D5-9348-BB00-2F6557498B90}"/>
              </a:ext>
            </a:extLst>
          </p:cNvPr>
          <p:cNvSpPr/>
          <p:nvPr/>
        </p:nvSpPr>
        <p:spPr>
          <a:xfrm rot="5400000">
            <a:off x="4517229" y="3764145"/>
            <a:ext cx="300039" cy="13334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Channel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50B716B-F892-E142-B53A-565884B1D981}"/>
              </a:ext>
            </a:extLst>
          </p:cNvPr>
          <p:cNvCxnSpPr>
            <a:cxnSpLocks/>
            <a:endCxn id="29" idx="1"/>
          </p:cNvCxnSpPr>
          <p:nvPr/>
        </p:nvCxnSpPr>
        <p:spPr>
          <a:xfrm flipH="1">
            <a:off x="5333998" y="4424941"/>
            <a:ext cx="1317489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E9880CE-EFC9-147C-2605-38C9164CB5FE}"/>
              </a:ext>
            </a:extLst>
          </p:cNvPr>
          <p:cNvSpPr txBox="1"/>
          <p:nvPr/>
        </p:nvSpPr>
        <p:spPr>
          <a:xfrm>
            <a:off x="5445224" y="3965788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Writes</a:t>
            </a:r>
            <a:r>
              <a:rPr lang="de-DE" sz="1400" dirty="0"/>
              <a:t> UI changes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A706D0-89F6-E548-C3EB-0F2F7F06E2A2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2590951" y="4424941"/>
            <a:ext cx="1409548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40257CD-AA7A-F050-AC7C-63F5CB15067B}"/>
              </a:ext>
            </a:extLst>
          </p:cNvPr>
          <p:cNvSpPr txBox="1"/>
          <p:nvPr/>
        </p:nvSpPr>
        <p:spPr>
          <a:xfrm>
            <a:off x="2689696" y="3959872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Reads UI changes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7E1768C-3D28-D208-F240-61DC40F40E4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67248" y="1076628"/>
            <a:ext cx="0" cy="816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697B473-B43E-CF69-20D9-B0E1FECD931F}"/>
              </a:ext>
            </a:extLst>
          </p:cNvPr>
          <p:cNvSpPr txBox="1"/>
          <p:nvPr/>
        </p:nvSpPr>
        <p:spPr>
          <a:xfrm>
            <a:off x="4667248" y="1076628"/>
            <a:ext cx="111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Writes</a:t>
            </a:r>
            <a:r>
              <a:rPr lang="de-DE" sz="1400" dirty="0"/>
              <a:t> code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F206603-D6CC-321F-2F2D-8CD1C8E1D79B}"/>
              </a:ext>
            </a:extLst>
          </p:cNvPr>
          <p:cNvSpPr txBox="1"/>
          <p:nvPr/>
        </p:nvSpPr>
        <p:spPr>
          <a:xfrm>
            <a:off x="781050" y="5637311"/>
            <a:ext cx="83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Program</a:t>
            </a: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32998601-C2E9-95BE-0095-54FEE9370CE8}"/>
              </a:ext>
            </a:extLst>
          </p:cNvPr>
          <p:cNvSpPr/>
          <p:nvPr/>
        </p:nvSpPr>
        <p:spPr>
          <a:xfrm rot="5400000">
            <a:off x="4551645" y="4349164"/>
            <a:ext cx="300039" cy="13334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Channel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3C402FF-81CD-CA74-9AEE-7D89194818C2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5368414" y="5009960"/>
            <a:ext cx="1283073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00BB4799-0BCF-A80D-C11B-19FA9A2F8841}"/>
              </a:ext>
            </a:extLst>
          </p:cNvPr>
          <p:cNvSpPr txBox="1"/>
          <p:nvPr/>
        </p:nvSpPr>
        <p:spPr>
          <a:xfrm>
            <a:off x="5479640" y="5091578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Read UI </a:t>
            </a:r>
            <a:r>
              <a:rPr lang="de-DE" sz="1400" dirty="0" err="1"/>
              <a:t>responses</a:t>
            </a:r>
            <a:endParaRPr lang="de-DE" sz="14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A064E6F-2D33-F700-E50C-85800229BA8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2625367" y="5009960"/>
            <a:ext cx="1409548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1BF9050-2601-3AC0-D05D-A2D6249B9248}"/>
              </a:ext>
            </a:extLst>
          </p:cNvPr>
          <p:cNvSpPr txBox="1"/>
          <p:nvPr/>
        </p:nvSpPr>
        <p:spPr>
          <a:xfrm>
            <a:off x="2724112" y="5046334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Write UI </a:t>
            </a:r>
            <a:r>
              <a:rPr lang="de-DE" sz="1400" dirty="0" err="1"/>
              <a:t>responses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7C04D79-AAC5-E996-2E35-C42624A80E09}"/>
              </a:ext>
            </a:extLst>
          </p:cNvPr>
          <p:cNvSpPr txBox="1"/>
          <p:nvPr/>
        </p:nvSpPr>
        <p:spPr>
          <a:xfrm>
            <a:off x="0" y="6488668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390149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B52B4-C314-35A0-C682-3101A237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CF0D566-3AB8-AA3F-1F7D-59EEFFC17C22}"/>
              </a:ext>
            </a:extLst>
          </p:cNvPr>
          <p:cNvCxnSpPr>
            <a:cxnSpLocks/>
          </p:cNvCxnSpPr>
          <p:nvPr/>
        </p:nvCxnSpPr>
        <p:spPr>
          <a:xfrm flipV="1">
            <a:off x="10220706" y="542544"/>
            <a:ext cx="41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65810E3-D43F-A3A8-39AC-4B7E75E08903}"/>
              </a:ext>
            </a:extLst>
          </p:cNvPr>
          <p:cNvCxnSpPr>
            <a:cxnSpLocks/>
          </p:cNvCxnSpPr>
          <p:nvPr/>
        </p:nvCxnSpPr>
        <p:spPr>
          <a:xfrm>
            <a:off x="11645746" y="398907"/>
            <a:ext cx="0" cy="678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EC52D961-9CBF-3170-6BA8-0FEFE7E5F398}"/>
              </a:ext>
            </a:extLst>
          </p:cNvPr>
          <p:cNvSpPr txBox="1"/>
          <p:nvPr/>
        </p:nvSpPr>
        <p:spPr>
          <a:xfrm>
            <a:off x="4475821" y="1076628"/>
            <a:ext cx="1493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Leve 2 fehlt noch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1761A6-95C3-1CB5-D485-C914F01C51A8}"/>
              </a:ext>
            </a:extLst>
          </p:cNvPr>
          <p:cNvSpPr txBox="1"/>
          <p:nvPr/>
        </p:nvSpPr>
        <p:spPr>
          <a:xfrm>
            <a:off x="0" y="6488668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52447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D65B8-FCBB-90E8-D3D2-EFFB404E5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Verbinder: gekrümmt 212">
            <a:extLst>
              <a:ext uri="{FF2B5EF4-FFF2-40B4-BE49-F238E27FC236}">
                <a16:creationId xmlns:a16="http://schemas.microsoft.com/office/drawing/2014/main" id="{59677F49-3714-79AB-BED1-D246ABF7B82F}"/>
              </a:ext>
            </a:extLst>
          </p:cNvPr>
          <p:cNvCxnSpPr>
            <a:cxnSpLocks/>
            <a:stCxn id="199" idx="3"/>
            <a:endCxn id="170" idx="1"/>
          </p:cNvCxnSpPr>
          <p:nvPr/>
        </p:nvCxnSpPr>
        <p:spPr>
          <a:xfrm>
            <a:off x="1626057" y="393557"/>
            <a:ext cx="1112138" cy="38956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0" name="Verbinder: gekrümmt 209">
            <a:extLst>
              <a:ext uri="{FF2B5EF4-FFF2-40B4-BE49-F238E27FC236}">
                <a16:creationId xmlns:a16="http://schemas.microsoft.com/office/drawing/2014/main" id="{073FC15E-DC53-438E-384C-3F36A7C8183C}"/>
              </a:ext>
            </a:extLst>
          </p:cNvPr>
          <p:cNvCxnSpPr>
            <a:cxnSpLocks/>
            <a:stCxn id="232" idx="2"/>
            <a:endCxn id="89" idx="0"/>
          </p:cNvCxnSpPr>
          <p:nvPr/>
        </p:nvCxnSpPr>
        <p:spPr>
          <a:xfrm rot="5400000">
            <a:off x="10873695" y="1257322"/>
            <a:ext cx="905393" cy="107498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0" name="Verbinder: gekrümmt 199">
            <a:extLst>
              <a:ext uri="{FF2B5EF4-FFF2-40B4-BE49-F238E27FC236}">
                <a16:creationId xmlns:a16="http://schemas.microsoft.com/office/drawing/2014/main" id="{FBFC6DF9-496B-F62A-82B0-DF7900CBFEC5}"/>
              </a:ext>
            </a:extLst>
          </p:cNvPr>
          <p:cNvCxnSpPr>
            <a:cxnSpLocks/>
            <a:stCxn id="199" idx="3"/>
            <a:endCxn id="3" idx="0"/>
          </p:cNvCxnSpPr>
          <p:nvPr/>
        </p:nvCxnSpPr>
        <p:spPr>
          <a:xfrm>
            <a:off x="1626057" y="393557"/>
            <a:ext cx="762169" cy="1369781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5" name="Verbinder: gekrümmt 174">
            <a:extLst>
              <a:ext uri="{FF2B5EF4-FFF2-40B4-BE49-F238E27FC236}">
                <a16:creationId xmlns:a16="http://schemas.microsoft.com/office/drawing/2014/main" id="{C55F79B9-0B37-032E-BFD0-D4CD3D0F2081}"/>
              </a:ext>
            </a:extLst>
          </p:cNvPr>
          <p:cNvCxnSpPr>
            <a:cxnSpLocks/>
            <a:stCxn id="170" idx="3"/>
            <a:endCxn id="50" idx="0"/>
          </p:cNvCxnSpPr>
          <p:nvPr/>
        </p:nvCxnSpPr>
        <p:spPr>
          <a:xfrm>
            <a:off x="4137587" y="783123"/>
            <a:ext cx="1713279" cy="3683211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D541D4D-F8D9-2453-07F7-55C4AD9F363F}"/>
              </a:ext>
            </a:extLst>
          </p:cNvPr>
          <p:cNvCxnSpPr>
            <a:cxnSpLocks/>
          </p:cNvCxnSpPr>
          <p:nvPr/>
        </p:nvCxnSpPr>
        <p:spPr>
          <a:xfrm flipV="1">
            <a:off x="11464908" y="6052359"/>
            <a:ext cx="41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3FA06DEF-F790-3A81-0BEC-3A31DAFF629F}"/>
              </a:ext>
            </a:extLst>
          </p:cNvPr>
          <p:cNvSpPr txBox="1"/>
          <p:nvPr/>
        </p:nvSpPr>
        <p:spPr>
          <a:xfrm>
            <a:off x="10856198" y="5867693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</a:t>
            </a:r>
            <a:endParaRPr lang="de-DE" sz="12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7F9940-0146-C90F-85A0-E3A44C2FCE95}"/>
              </a:ext>
            </a:extLst>
          </p:cNvPr>
          <p:cNvSpPr/>
          <p:nvPr/>
        </p:nvSpPr>
        <p:spPr>
          <a:xfrm>
            <a:off x="153412" y="3185058"/>
            <a:ext cx="1202835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LowLevel</a:t>
            </a:r>
            <a:br>
              <a:rPr lang="de-DE" sz="1200" dirty="0"/>
            </a:br>
            <a:r>
              <a:rPr lang="de-DE" sz="1200" dirty="0"/>
              <a:t>Screen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5207C98-9306-231D-D02A-69580725D2F9}"/>
              </a:ext>
            </a:extLst>
          </p:cNvPr>
          <p:cNvSpPr/>
          <p:nvPr/>
        </p:nvSpPr>
        <p:spPr>
          <a:xfrm>
            <a:off x="1735709" y="1763338"/>
            <a:ext cx="1305034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&lt;&lt;interface&gt;&gt;</a:t>
            </a:r>
          </a:p>
          <a:p>
            <a:pPr algn="ctr"/>
            <a:r>
              <a:rPr lang="de-DE" sz="1200" dirty="0" err="1"/>
              <a:t>S.O.Producer</a:t>
            </a:r>
            <a:endParaRPr lang="de-DE" sz="1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A3D2F9E-2D08-ED9B-4EA3-A9C019751AD2}"/>
              </a:ext>
            </a:extLst>
          </p:cNvPr>
          <p:cNvSpPr/>
          <p:nvPr/>
        </p:nvSpPr>
        <p:spPr>
          <a:xfrm>
            <a:off x="1766592" y="4466334"/>
            <a:ext cx="1274151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&lt;&lt;interface&gt;&gt;</a:t>
            </a:r>
            <a:br>
              <a:rPr lang="de-DE" sz="1200" dirty="0"/>
            </a:br>
            <a:r>
              <a:rPr lang="de-DE" sz="1200" dirty="0" err="1"/>
              <a:t>S.R.Consumer</a:t>
            </a:r>
            <a:endParaRPr lang="de-DE" sz="1200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25D9D4D-C974-55B9-BB83-6DD1C0E8136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356247" y="2134621"/>
            <a:ext cx="379462" cy="1421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24C9577-0A8B-6C8D-F37F-4EC7EEAD2F7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356247" y="3556341"/>
            <a:ext cx="410345" cy="128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5F2A0609-6698-ADBF-83D1-36E49BD20AAD}"/>
              </a:ext>
            </a:extLst>
          </p:cNvPr>
          <p:cNvSpPr/>
          <p:nvPr/>
        </p:nvSpPr>
        <p:spPr>
          <a:xfrm>
            <a:off x="3472252" y="1763338"/>
            <a:ext cx="1335460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S.O.Producer</a:t>
            </a:r>
            <a:endParaRPr lang="de-DE" sz="1200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16651F2-4560-CE9C-A83F-32A5E581D39A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>
            <a:off x="3040743" y="2134621"/>
            <a:ext cx="43150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2757E580-3DB9-34C6-0544-3CE227FA092A}"/>
              </a:ext>
            </a:extLst>
          </p:cNvPr>
          <p:cNvSpPr/>
          <p:nvPr/>
        </p:nvSpPr>
        <p:spPr>
          <a:xfrm>
            <a:off x="5296378" y="1763190"/>
            <a:ext cx="1108977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&lt;&lt;interface&gt;&gt;</a:t>
            </a:r>
          </a:p>
          <a:p>
            <a:pPr algn="ctr"/>
            <a:r>
              <a:rPr lang="de-DE" sz="1200" dirty="0" err="1"/>
              <a:t>S.O.Channel</a:t>
            </a:r>
            <a:endParaRPr lang="de-DE" sz="12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6E6E190-FB80-A3F7-F231-EE8111EECB22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4807712" y="2134473"/>
            <a:ext cx="488666" cy="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B68431F1-D102-3457-787B-C5A2897E8494}"/>
              </a:ext>
            </a:extLst>
          </p:cNvPr>
          <p:cNvSpPr txBox="1"/>
          <p:nvPr/>
        </p:nvSpPr>
        <p:spPr>
          <a:xfrm>
            <a:off x="153412" y="6364903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 3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5BCF5B0-9AC7-97F9-4348-05F6993970BC}"/>
              </a:ext>
            </a:extLst>
          </p:cNvPr>
          <p:cNvCxnSpPr>
            <a:cxnSpLocks/>
          </p:cNvCxnSpPr>
          <p:nvPr/>
        </p:nvCxnSpPr>
        <p:spPr>
          <a:xfrm>
            <a:off x="11464908" y="6264284"/>
            <a:ext cx="41429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D58979F-260F-9643-D037-B5DA035E14FA}"/>
              </a:ext>
            </a:extLst>
          </p:cNvPr>
          <p:cNvSpPr txBox="1"/>
          <p:nvPr/>
        </p:nvSpPr>
        <p:spPr>
          <a:xfrm>
            <a:off x="10856198" y="6093909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is</a:t>
            </a:r>
            <a:endParaRPr lang="de-DE" sz="12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83D07-1685-0743-587C-DE5287777711}"/>
              </a:ext>
            </a:extLst>
          </p:cNvPr>
          <p:cNvSpPr/>
          <p:nvPr/>
        </p:nvSpPr>
        <p:spPr>
          <a:xfrm>
            <a:off x="3467462" y="4466334"/>
            <a:ext cx="1340250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S.R.Consumer</a:t>
            </a:r>
            <a:endParaRPr lang="de-DE" sz="12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2DF0201-4577-0A85-50D6-B1EAF7ED8DE1}"/>
              </a:ext>
            </a:extLst>
          </p:cNvPr>
          <p:cNvSpPr/>
          <p:nvPr/>
        </p:nvSpPr>
        <p:spPr>
          <a:xfrm>
            <a:off x="5296377" y="4466334"/>
            <a:ext cx="1108978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&lt;&lt;interface&gt;&gt;</a:t>
            </a:r>
          </a:p>
          <a:p>
            <a:pPr algn="ctr"/>
            <a:r>
              <a:rPr lang="de-DE" sz="1200" dirty="0" err="1"/>
              <a:t>S.R.Channel</a:t>
            </a:r>
            <a:endParaRPr lang="de-DE" sz="1200" dirty="0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2A0C1A5B-0AD6-59DB-5F18-0276C1EB4006}"/>
              </a:ext>
            </a:extLst>
          </p:cNvPr>
          <p:cNvCxnSpPr>
            <a:cxnSpLocks/>
            <a:stCxn id="49" idx="1"/>
            <a:endCxn id="4" idx="3"/>
          </p:cNvCxnSpPr>
          <p:nvPr/>
        </p:nvCxnSpPr>
        <p:spPr>
          <a:xfrm flipH="1">
            <a:off x="3040743" y="4837617"/>
            <a:ext cx="426719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3CF8FF2-AA58-7CB5-1C5E-0F5868F4531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807712" y="4837617"/>
            <a:ext cx="488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69EBAAE-2917-2186-84D2-F2DDF130C458}"/>
              </a:ext>
            </a:extLst>
          </p:cNvPr>
          <p:cNvSpPr/>
          <p:nvPr/>
        </p:nvSpPr>
        <p:spPr>
          <a:xfrm>
            <a:off x="7157435" y="664728"/>
            <a:ext cx="1597644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&lt;&lt;interface&gt;&gt;</a:t>
            </a:r>
          </a:p>
          <a:p>
            <a:pPr algn="ctr"/>
            <a:r>
              <a:rPr lang="de-DE" sz="1200" dirty="0" err="1"/>
              <a:t>S.O.Consumer</a:t>
            </a:r>
            <a:endParaRPr lang="de-DE" sz="1200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268A91E-E8CB-E81C-FB2C-7D518273B2DB}"/>
              </a:ext>
            </a:extLst>
          </p:cNvPr>
          <p:cNvSpPr/>
          <p:nvPr/>
        </p:nvSpPr>
        <p:spPr>
          <a:xfrm>
            <a:off x="7157435" y="1763190"/>
            <a:ext cx="1597644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S.O. Consumer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0E01DF8-3FE1-B1A5-EF33-708AAB102A01}"/>
              </a:ext>
            </a:extLst>
          </p:cNvPr>
          <p:cNvCxnSpPr>
            <a:cxnSpLocks/>
            <a:stCxn id="81" idx="0"/>
            <a:endCxn id="80" idx="2"/>
          </p:cNvCxnSpPr>
          <p:nvPr/>
        </p:nvCxnSpPr>
        <p:spPr>
          <a:xfrm flipV="1">
            <a:off x="7956257" y="1407294"/>
            <a:ext cx="0" cy="35589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hteck 82">
            <a:extLst>
              <a:ext uri="{FF2B5EF4-FFF2-40B4-BE49-F238E27FC236}">
                <a16:creationId xmlns:a16="http://schemas.microsoft.com/office/drawing/2014/main" id="{8586CFFB-2E54-C95D-2259-498AC587EBE2}"/>
              </a:ext>
            </a:extLst>
          </p:cNvPr>
          <p:cNvSpPr/>
          <p:nvPr/>
        </p:nvSpPr>
        <p:spPr>
          <a:xfrm>
            <a:off x="9151257" y="1763190"/>
            <a:ext cx="1154723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&lt;&lt;interface&gt;&gt;</a:t>
            </a:r>
          </a:p>
          <a:p>
            <a:pPr algn="ctr"/>
            <a:r>
              <a:rPr lang="de-DE" sz="1200" dirty="0" err="1"/>
              <a:t>S.O.Writer</a:t>
            </a:r>
            <a:endParaRPr lang="de-DE" sz="1200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BE83BE05-BA58-772C-5087-3A2107CEA376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8755079" y="2134473"/>
            <a:ext cx="3961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CCE951A8-D9C2-84C6-495A-178BE1747462}"/>
              </a:ext>
            </a:extLst>
          </p:cNvPr>
          <p:cNvCxnSpPr>
            <a:cxnSpLocks/>
            <a:stCxn id="81" idx="1"/>
            <a:endCxn id="21" idx="3"/>
          </p:cNvCxnSpPr>
          <p:nvPr/>
        </p:nvCxnSpPr>
        <p:spPr>
          <a:xfrm flipH="1">
            <a:off x="6405355" y="2134473"/>
            <a:ext cx="752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05BA88B8-D576-5A8C-9174-1CF5B3011241}"/>
              </a:ext>
            </a:extLst>
          </p:cNvPr>
          <p:cNvSpPr/>
          <p:nvPr/>
        </p:nvSpPr>
        <p:spPr>
          <a:xfrm>
            <a:off x="7157435" y="2837557"/>
            <a:ext cx="1597644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Animation </a:t>
            </a:r>
            <a:r>
              <a:rPr lang="de-DE" sz="1200" dirty="0" err="1"/>
              <a:t>GroupState</a:t>
            </a:r>
            <a:endParaRPr lang="de-DE" sz="1200" dirty="0"/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723A5C37-9D6D-ED3C-CFAB-9D3DE315BA03}"/>
              </a:ext>
            </a:extLst>
          </p:cNvPr>
          <p:cNvCxnSpPr>
            <a:cxnSpLocks/>
            <a:stCxn id="81" idx="2"/>
            <a:endCxn id="87" idx="0"/>
          </p:cNvCxnSpPr>
          <p:nvPr/>
        </p:nvCxnSpPr>
        <p:spPr>
          <a:xfrm>
            <a:off x="7956257" y="2505756"/>
            <a:ext cx="0" cy="331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hteck 88">
            <a:extLst>
              <a:ext uri="{FF2B5EF4-FFF2-40B4-BE49-F238E27FC236}">
                <a16:creationId xmlns:a16="http://schemas.microsoft.com/office/drawing/2014/main" id="{A870C3D4-E836-F428-3DBD-5C3F403A1CC3}"/>
              </a:ext>
            </a:extLst>
          </p:cNvPr>
          <p:cNvSpPr/>
          <p:nvPr/>
        </p:nvSpPr>
        <p:spPr>
          <a:xfrm>
            <a:off x="10666086" y="1763768"/>
            <a:ext cx="1213112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WpfS.O.Writer</a:t>
            </a:r>
            <a:endParaRPr lang="de-DE" sz="1200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A053DF29-55B5-2919-8810-330B391BCD64}"/>
              </a:ext>
            </a:extLst>
          </p:cNvPr>
          <p:cNvCxnSpPr>
            <a:cxnSpLocks/>
            <a:stCxn id="89" idx="1"/>
            <a:endCxn id="83" idx="3"/>
          </p:cNvCxnSpPr>
          <p:nvPr/>
        </p:nvCxnSpPr>
        <p:spPr>
          <a:xfrm flipH="1" flipV="1">
            <a:off x="10305980" y="2134473"/>
            <a:ext cx="360106" cy="57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1EBF7524-89BF-6F89-FDFF-51BB0B579770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11272642" y="2506334"/>
            <a:ext cx="0" cy="19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3F4881A6-E880-B048-C2ED-43317795DE17}"/>
              </a:ext>
            </a:extLst>
          </p:cNvPr>
          <p:cNvSpPr/>
          <p:nvPr/>
        </p:nvSpPr>
        <p:spPr>
          <a:xfrm>
            <a:off x="10666086" y="4466334"/>
            <a:ext cx="1213112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&lt;&lt;interface&gt;&gt;</a:t>
            </a:r>
          </a:p>
          <a:p>
            <a:pPr algn="ctr"/>
            <a:r>
              <a:rPr lang="de-DE" sz="1200" dirty="0" err="1"/>
              <a:t>S.R.Producer</a:t>
            </a:r>
            <a:endParaRPr lang="de-DE" sz="1200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478C2220-84D8-B176-D6EA-0B10F072B2D6}"/>
              </a:ext>
            </a:extLst>
          </p:cNvPr>
          <p:cNvSpPr/>
          <p:nvPr/>
        </p:nvSpPr>
        <p:spPr>
          <a:xfrm>
            <a:off x="7157435" y="4466334"/>
            <a:ext cx="1597644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S.R.Producer</a:t>
            </a:r>
            <a:endParaRPr lang="de-DE" sz="1200" dirty="0"/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088B5F3C-035F-07AB-B264-A18CFC050D78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>
            <a:off x="8755079" y="4837617"/>
            <a:ext cx="1911007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BA2DFF14-7810-6288-C997-25069050D9F6}"/>
              </a:ext>
            </a:extLst>
          </p:cNvPr>
          <p:cNvCxnSpPr>
            <a:cxnSpLocks/>
            <a:stCxn id="93" idx="1"/>
            <a:endCxn id="50" idx="3"/>
          </p:cNvCxnSpPr>
          <p:nvPr/>
        </p:nvCxnSpPr>
        <p:spPr>
          <a:xfrm flipH="1">
            <a:off x="6405355" y="4837617"/>
            <a:ext cx="752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2501BB27-A696-290B-1223-2AFD57485581}"/>
              </a:ext>
            </a:extLst>
          </p:cNvPr>
          <p:cNvSpPr txBox="1"/>
          <p:nvPr/>
        </p:nvSpPr>
        <p:spPr>
          <a:xfrm>
            <a:off x="4526359" y="5580183"/>
            <a:ext cx="1513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S.O. = </a:t>
            </a:r>
            <a:r>
              <a:rPr lang="de-DE" sz="1200" dirty="0" err="1"/>
              <a:t>ScreenObject</a:t>
            </a:r>
            <a:endParaRPr lang="de-DE" sz="1200" dirty="0"/>
          </a:p>
          <a:p>
            <a:r>
              <a:rPr lang="de-DE" sz="1200" dirty="0"/>
              <a:t>S.R. = </a:t>
            </a:r>
            <a:r>
              <a:rPr lang="de-DE" sz="1200" dirty="0" err="1"/>
              <a:t>ScreenResult</a:t>
            </a:r>
            <a:endParaRPr lang="de-DE" sz="1200" dirty="0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3EC8B92-AA9C-E47E-F1E1-DF5AF2FA6BC8}"/>
              </a:ext>
            </a:extLst>
          </p:cNvPr>
          <p:cNvSpPr/>
          <p:nvPr/>
        </p:nvSpPr>
        <p:spPr>
          <a:xfrm>
            <a:off x="2738195" y="470427"/>
            <a:ext cx="1399392" cy="625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Communication</a:t>
            </a:r>
            <a:br>
              <a:rPr lang="de-DE" sz="1200" dirty="0"/>
            </a:br>
            <a:r>
              <a:rPr lang="de-DE" sz="1200" dirty="0"/>
              <a:t>Broker</a:t>
            </a:r>
          </a:p>
        </p:txBody>
      </p:sp>
      <p:cxnSp>
        <p:nvCxnSpPr>
          <p:cNvPr id="174" name="Verbinder: gekrümmt 173">
            <a:extLst>
              <a:ext uri="{FF2B5EF4-FFF2-40B4-BE49-F238E27FC236}">
                <a16:creationId xmlns:a16="http://schemas.microsoft.com/office/drawing/2014/main" id="{4331EE9E-F5B3-9ED4-E1DB-9EAD543E2293}"/>
              </a:ext>
            </a:extLst>
          </p:cNvPr>
          <p:cNvCxnSpPr>
            <a:cxnSpLocks/>
            <a:stCxn id="170" idx="3"/>
            <a:endCxn id="21" idx="0"/>
          </p:cNvCxnSpPr>
          <p:nvPr/>
        </p:nvCxnSpPr>
        <p:spPr>
          <a:xfrm>
            <a:off x="4137587" y="783123"/>
            <a:ext cx="1713280" cy="980067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4" name="Verbinder: gekrümmt 193">
            <a:extLst>
              <a:ext uri="{FF2B5EF4-FFF2-40B4-BE49-F238E27FC236}">
                <a16:creationId xmlns:a16="http://schemas.microsoft.com/office/drawing/2014/main" id="{F6BA122B-757D-4569-1E50-309D9FE89A43}"/>
              </a:ext>
            </a:extLst>
          </p:cNvPr>
          <p:cNvCxnSpPr>
            <a:cxnSpLocks/>
            <a:stCxn id="170" idx="3"/>
            <a:endCxn id="80" idx="0"/>
          </p:cNvCxnSpPr>
          <p:nvPr/>
        </p:nvCxnSpPr>
        <p:spPr>
          <a:xfrm flipV="1">
            <a:off x="4137587" y="664728"/>
            <a:ext cx="3818670" cy="118395"/>
          </a:xfrm>
          <a:prstGeom prst="curvedConnector4">
            <a:avLst>
              <a:gd name="adj1" fmla="val 39541"/>
              <a:gd name="adj2" fmla="val 457195"/>
            </a:avLst>
          </a:prstGeom>
          <a:ln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716DC2BB-C987-43F2-AF9E-551BA6E78613}"/>
              </a:ext>
            </a:extLst>
          </p:cNvPr>
          <p:cNvCxnSpPr>
            <a:cxnSpLocks/>
          </p:cNvCxnSpPr>
          <p:nvPr/>
        </p:nvCxnSpPr>
        <p:spPr>
          <a:xfrm>
            <a:off x="11464908" y="6535956"/>
            <a:ext cx="414292" cy="0"/>
          </a:xfrm>
          <a:prstGeom prst="straightConnector1">
            <a:avLst/>
          </a:prstGeom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Textfeld 197">
            <a:extLst>
              <a:ext uri="{FF2B5EF4-FFF2-40B4-BE49-F238E27FC236}">
                <a16:creationId xmlns:a16="http://schemas.microsoft.com/office/drawing/2014/main" id="{F152F075-4469-D339-2592-C9D2858C619B}"/>
              </a:ext>
            </a:extLst>
          </p:cNvPr>
          <p:cNvSpPr txBox="1"/>
          <p:nvPr/>
        </p:nvSpPr>
        <p:spPr>
          <a:xfrm>
            <a:off x="10849657" y="6364903"/>
            <a:ext cx="606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create</a:t>
            </a:r>
            <a:endParaRPr lang="de-DE" sz="1200" dirty="0"/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1018D7A-BC9F-10E3-B360-899CD84F71B3}"/>
              </a:ext>
            </a:extLst>
          </p:cNvPr>
          <p:cNvSpPr/>
          <p:nvPr/>
        </p:nvSpPr>
        <p:spPr>
          <a:xfrm>
            <a:off x="191298" y="122385"/>
            <a:ext cx="1434759" cy="542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Communication</a:t>
            </a:r>
            <a:br>
              <a:rPr lang="de-DE" sz="1200" dirty="0"/>
            </a:br>
            <a:endParaRPr lang="de-DE" sz="1200" dirty="0"/>
          </a:p>
        </p:txBody>
      </p:sp>
      <p:cxnSp>
        <p:nvCxnSpPr>
          <p:cNvPr id="203" name="Verbinder: gekrümmt 202">
            <a:extLst>
              <a:ext uri="{FF2B5EF4-FFF2-40B4-BE49-F238E27FC236}">
                <a16:creationId xmlns:a16="http://schemas.microsoft.com/office/drawing/2014/main" id="{62BEA821-F808-312D-A405-4487428AF591}"/>
              </a:ext>
            </a:extLst>
          </p:cNvPr>
          <p:cNvCxnSpPr>
            <a:cxnSpLocks/>
            <a:stCxn id="199" idx="3"/>
            <a:endCxn id="4" idx="0"/>
          </p:cNvCxnSpPr>
          <p:nvPr/>
        </p:nvCxnSpPr>
        <p:spPr>
          <a:xfrm>
            <a:off x="1626057" y="393557"/>
            <a:ext cx="777611" cy="4072777"/>
          </a:xfrm>
          <a:prstGeom prst="curvedConnector2">
            <a:avLst/>
          </a:prstGeom>
          <a:ln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55524D31-69BB-C15F-6452-AC29F5E30D57}"/>
              </a:ext>
            </a:extLst>
          </p:cNvPr>
          <p:cNvSpPr/>
          <p:nvPr/>
        </p:nvSpPr>
        <p:spPr>
          <a:xfrm>
            <a:off x="10704467" y="115809"/>
            <a:ext cx="1351346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Wpf</a:t>
            </a:r>
            <a:r>
              <a:rPr lang="de-DE" sz="1200" dirty="0"/>
              <a:t>: </a:t>
            </a:r>
            <a:r>
              <a:rPr lang="de-DE" sz="1200" dirty="0" err="1"/>
              <a:t>WoopecCanvas</a:t>
            </a:r>
            <a:endParaRPr lang="de-DE" sz="1200" dirty="0"/>
          </a:p>
        </p:txBody>
      </p: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4322F349-845D-505B-FF28-D7ED946C54BC}"/>
              </a:ext>
            </a:extLst>
          </p:cNvPr>
          <p:cNvCxnSpPr>
            <a:cxnSpLocks/>
            <a:stCxn id="232" idx="1"/>
            <a:endCxn id="199" idx="3"/>
          </p:cNvCxnSpPr>
          <p:nvPr/>
        </p:nvCxnSpPr>
        <p:spPr>
          <a:xfrm flipH="1" flipV="1">
            <a:off x="1626057" y="393557"/>
            <a:ext cx="9078410" cy="93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5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318BF-84F8-4687-1155-4979E57C2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FA84DFF-1B90-8C49-8A60-3E4F0CD4031F}"/>
              </a:ext>
            </a:extLst>
          </p:cNvPr>
          <p:cNvCxnSpPr>
            <a:cxnSpLocks/>
          </p:cNvCxnSpPr>
          <p:nvPr/>
        </p:nvCxnSpPr>
        <p:spPr>
          <a:xfrm flipV="1">
            <a:off x="11464908" y="5554272"/>
            <a:ext cx="41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A069827-EB57-ACCB-AF21-2AC09708ED9D}"/>
              </a:ext>
            </a:extLst>
          </p:cNvPr>
          <p:cNvSpPr txBox="1"/>
          <p:nvPr/>
        </p:nvSpPr>
        <p:spPr>
          <a:xfrm>
            <a:off x="10812653" y="5369606"/>
            <a:ext cx="428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use</a:t>
            </a:r>
            <a:endParaRPr lang="de-DE" sz="1200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763C7AF-CE7D-AD89-D3F1-61E4D4188EA8}"/>
              </a:ext>
            </a:extLst>
          </p:cNvPr>
          <p:cNvSpPr/>
          <p:nvPr/>
        </p:nvSpPr>
        <p:spPr>
          <a:xfrm>
            <a:off x="2161170" y="1763338"/>
            <a:ext cx="1597644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IScreenObject</a:t>
            </a:r>
            <a:endParaRPr lang="de-DE" sz="1200" dirty="0"/>
          </a:p>
          <a:p>
            <a:pPr algn="ctr"/>
            <a:r>
              <a:rPr lang="de-DE" sz="1200" dirty="0"/>
              <a:t>Channel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F311EA1-D170-264F-40E5-87B8A557BB4C}"/>
              </a:ext>
            </a:extLst>
          </p:cNvPr>
          <p:cNvSpPr/>
          <p:nvPr/>
        </p:nvSpPr>
        <p:spPr>
          <a:xfrm>
            <a:off x="4572985" y="933835"/>
            <a:ext cx="2012908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S.O.Channel</a:t>
            </a:r>
            <a:endParaRPr lang="de-DE" sz="1200" dirty="0"/>
          </a:p>
          <a:p>
            <a:pPr algn="ctr"/>
            <a:r>
              <a:rPr lang="de-DE" sz="1200" dirty="0" err="1"/>
              <a:t>InClientProcess</a:t>
            </a:r>
            <a:endParaRPr lang="de-DE" sz="12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53B1934-C901-54E8-A80A-C55C001E0C40}"/>
              </a:ext>
            </a:extLst>
          </p:cNvPr>
          <p:cNvSpPr/>
          <p:nvPr/>
        </p:nvSpPr>
        <p:spPr>
          <a:xfrm>
            <a:off x="4572985" y="1763338"/>
            <a:ext cx="2012908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S.O.Channel</a:t>
            </a:r>
            <a:endParaRPr lang="de-DE" sz="1200" dirty="0"/>
          </a:p>
          <a:p>
            <a:pPr algn="ctr"/>
            <a:r>
              <a:rPr lang="de-DE" sz="1200" dirty="0" err="1"/>
              <a:t>InServerProcess</a:t>
            </a:r>
            <a:endParaRPr lang="de-DE" sz="1200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255FE76-B277-626E-19EC-3894777A7E7E}"/>
              </a:ext>
            </a:extLst>
          </p:cNvPr>
          <p:cNvSpPr/>
          <p:nvPr/>
        </p:nvSpPr>
        <p:spPr>
          <a:xfrm>
            <a:off x="4572985" y="2586704"/>
            <a:ext cx="2012908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S.O.Channel</a:t>
            </a:r>
            <a:endParaRPr lang="de-DE" sz="1200" dirty="0"/>
          </a:p>
          <a:p>
            <a:pPr algn="ctr"/>
            <a:r>
              <a:rPr lang="de-DE" sz="1200" dirty="0" err="1"/>
              <a:t>WithinProcess</a:t>
            </a:r>
            <a:endParaRPr lang="de-DE" sz="12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72BDC33-DC90-9A57-FC1A-5422F6311A82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3758814" y="1305118"/>
            <a:ext cx="814171" cy="829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48961A4-D909-50CA-0BD6-356CE5C06119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>
            <a:off x="3758814" y="2134621"/>
            <a:ext cx="81417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A3BA357-E8E5-603A-85ED-6DDC9C2BCF12}"/>
              </a:ext>
            </a:extLst>
          </p:cNvPr>
          <p:cNvCxnSpPr>
            <a:cxnSpLocks/>
            <a:stCxn id="27" idx="1"/>
            <a:endCxn id="21" idx="3"/>
          </p:cNvCxnSpPr>
          <p:nvPr/>
        </p:nvCxnSpPr>
        <p:spPr>
          <a:xfrm flipH="1" flipV="1">
            <a:off x="3758814" y="2134621"/>
            <a:ext cx="814171" cy="8233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DB6A188-0B5B-E3DF-F257-2D92ACA40F78}"/>
              </a:ext>
            </a:extLst>
          </p:cNvPr>
          <p:cNvSpPr txBox="1"/>
          <p:nvPr/>
        </p:nvSpPr>
        <p:spPr>
          <a:xfrm>
            <a:off x="153412" y="6364903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 3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351B3E6-236B-11B3-6A75-8F58360F40D6}"/>
              </a:ext>
            </a:extLst>
          </p:cNvPr>
          <p:cNvCxnSpPr>
            <a:cxnSpLocks/>
          </p:cNvCxnSpPr>
          <p:nvPr/>
        </p:nvCxnSpPr>
        <p:spPr>
          <a:xfrm>
            <a:off x="11464908" y="5943180"/>
            <a:ext cx="41429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F75B4F1E-E240-DE38-DB2F-BC433E0E9017}"/>
              </a:ext>
            </a:extLst>
          </p:cNvPr>
          <p:cNvSpPr txBox="1"/>
          <p:nvPr/>
        </p:nvSpPr>
        <p:spPr>
          <a:xfrm>
            <a:off x="10812653" y="5772805"/>
            <a:ext cx="296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is</a:t>
            </a:r>
            <a:endParaRPr lang="de-DE" sz="12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A538A26-68E8-F15C-C12E-ED56FC47692A}"/>
              </a:ext>
            </a:extLst>
          </p:cNvPr>
          <p:cNvSpPr/>
          <p:nvPr/>
        </p:nvSpPr>
        <p:spPr>
          <a:xfrm>
            <a:off x="5226510" y="0"/>
            <a:ext cx="3105293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Communication</a:t>
            </a:r>
            <a:br>
              <a:rPr lang="de-DE" sz="1200" dirty="0"/>
            </a:br>
            <a:r>
              <a:rPr lang="de-DE" sz="1200" dirty="0"/>
              <a:t>Broker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DF89836-2498-49A7-DE08-05A0E342F4B0}"/>
              </a:ext>
            </a:extLst>
          </p:cNvPr>
          <p:cNvSpPr/>
          <p:nvPr/>
        </p:nvSpPr>
        <p:spPr>
          <a:xfrm>
            <a:off x="2300471" y="842897"/>
            <a:ext cx="8512182" cy="55220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16C6BEB-1954-E7DF-B703-AE7718F0FD75}"/>
              </a:ext>
            </a:extLst>
          </p:cNvPr>
          <p:cNvSpPr/>
          <p:nvPr/>
        </p:nvSpPr>
        <p:spPr>
          <a:xfrm>
            <a:off x="2192053" y="4466334"/>
            <a:ext cx="1597644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IScreenResult</a:t>
            </a:r>
            <a:endParaRPr lang="de-DE" sz="1200" dirty="0"/>
          </a:p>
          <a:p>
            <a:pPr algn="ctr"/>
            <a:r>
              <a:rPr lang="de-DE" sz="1200" dirty="0"/>
              <a:t>Channel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C4650E1-3AA9-D3EF-69CC-61ED83745519}"/>
              </a:ext>
            </a:extLst>
          </p:cNvPr>
          <p:cNvSpPr/>
          <p:nvPr/>
        </p:nvSpPr>
        <p:spPr>
          <a:xfrm>
            <a:off x="4572985" y="3649369"/>
            <a:ext cx="2012908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S.R.Channel</a:t>
            </a:r>
            <a:endParaRPr lang="de-DE" sz="1200" dirty="0"/>
          </a:p>
          <a:p>
            <a:pPr algn="ctr"/>
            <a:r>
              <a:rPr lang="de-DE" sz="1200" dirty="0" err="1"/>
              <a:t>InClientProcess</a:t>
            </a:r>
            <a:endParaRPr lang="de-DE" sz="1200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015B66E-6B3C-D561-350D-AD820B2E148B}"/>
              </a:ext>
            </a:extLst>
          </p:cNvPr>
          <p:cNvSpPr/>
          <p:nvPr/>
        </p:nvSpPr>
        <p:spPr>
          <a:xfrm>
            <a:off x="4572985" y="4478872"/>
            <a:ext cx="2012908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S.R.Channel</a:t>
            </a:r>
            <a:endParaRPr lang="de-DE" sz="1200" dirty="0"/>
          </a:p>
          <a:p>
            <a:pPr algn="ctr"/>
            <a:r>
              <a:rPr lang="de-DE" sz="1200" dirty="0" err="1"/>
              <a:t>InServerProcess</a:t>
            </a:r>
            <a:endParaRPr lang="de-DE" sz="12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9C76A5F0-E779-D6B2-384B-534460C94D53}"/>
              </a:ext>
            </a:extLst>
          </p:cNvPr>
          <p:cNvSpPr/>
          <p:nvPr/>
        </p:nvSpPr>
        <p:spPr>
          <a:xfrm>
            <a:off x="4572985" y="5302238"/>
            <a:ext cx="2012908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S.R.Channel</a:t>
            </a:r>
            <a:endParaRPr lang="de-DE" sz="1200" dirty="0"/>
          </a:p>
          <a:p>
            <a:pPr algn="ctr"/>
            <a:r>
              <a:rPr lang="de-DE" sz="1200" dirty="0" err="1"/>
              <a:t>WithinProcess</a:t>
            </a:r>
            <a:endParaRPr lang="de-DE" sz="1200" dirty="0"/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27B2627-4BBF-C335-E827-1D27D70280CE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3789697" y="4020652"/>
            <a:ext cx="783288" cy="81696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6C1125B-6862-5110-56EA-132CAEA77D21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 flipV="1">
            <a:off x="3789697" y="4837617"/>
            <a:ext cx="783288" cy="1253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4E580FB3-BF70-A467-F891-B2922753B251}"/>
              </a:ext>
            </a:extLst>
          </p:cNvPr>
          <p:cNvCxnSpPr>
            <a:cxnSpLocks/>
            <a:stCxn id="53" idx="1"/>
            <a:endCxn id="50" idx="3"/>
          </p:cNvCxnSpPr>
          <p:nvPr/>
        </p:nvCxnSpPr>
        <p:spPr>
          <a:xfrm flipH="1" flipV="1">
            <a:off x="3789697" y="4837617"/>
            <a:ext cx="783288" cy="83590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0292FC26-5E6A-8E93-1515-CED3331334B3}"/>
              </a:ext>
            </a:extLst>
          </p:cNvPr>
          <p:cNvSpPr/>
          <p:nvPr/>
        </p:nvSpPr>
        <p:spPr>
          <a:xfrm>
            <a:off x="9566387" y="3118175"/>
            <a:ext cx="1597644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IScreenObject</a:t>
            </a:r>
            <a:endParaRPr lang="de-DE" sz="1200" dirty="0"/>
          </a:p>
          <a:p>
            <a:pPr algn="ctr"/>
            <a:r>
              <a:rPr lang="de-DE" sz="1200" dirty="0"/>
              <a:t>Consumer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BD8E768-275D-342A-E841-A57AEFA19174}"/>
              </a:ext>
            </a:extLst>
          </p:cNvPr>
          <p:cNvSpPr/>
          <p:nvPr/>
        </p:nvSpPr>
        <p:spPr>
          <a:xfrm>
            <a:off x="7185063" y="3118175"/>
            <a:ext cx="2012908" cy="742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S.O.</a:t>
            </a:r>
            <a:br>
              <a:rPr lang="de-DE" sz="1200" dirty="0"/>
            </a:br>
            <a:r>
              <a:rPr lang="de-DE" sz="1200" dirty="0"/>
              <a:t> Consumer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AFB7820-1B13-DC00-A7CE-C37558E8C50B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9197971" y="3489458"/>
            <a:ext cx="36841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65CE32F-6D71-6785-11D9-2A104619EE57}"/>
              </a:ext>
            </a:extLst>
          </p:cNvPr>
          <p:cNvSpPr txBox="1"/>
          <p:nvPr/>
        </p:nvSpPr>
        <p:spPr>
          <a:xfrm>
            <a:off x="178296" y="2564906"/>
            <a:ext cx="35571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Fehlen noch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LowLevelScreenForUnitTest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DefaultProducerAndConsumer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ProcessChannelConverter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json</a:t>
            </a:r>
            <a:r>
              <a:rPr lang="de-DE" dirty="0"/>
              <a:t>-Serialisierung)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WoopecCodeFinder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57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5EAF3-C68D-CA0B-E836-10B6D485D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7F9D7AF-2372-2D5B-9D49-A75620E9BC61}"/>
              </a:ext>
            </a:extLst>
          </p:cNvPr>
          <p:cNvCxnSpPr>
            <a:cxnSpLocks/>
          </p:cNvCxnSpPr>
          <p:nvPr/>
        </p:nvCxnSpPr>
        <p:spPr>
          <a:xfrm flipV="1">
            <a:off x="11660848" y="5554272"/>
            <a:ext cx="41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C255C91-EA24-B32B-B1EC-EAEDA997A65E}"/>
              </a:ext>
            </a:extLst>
          </p:cNvPr>
          <p:cNvSpPr txBox="1"/>
          <p:nvPr/>
        </p:nvSpPr>
        <p:spPr>
          <a:xfrm>
            <a:off x="11052138" y="5369606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use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08450A2-08D3-C00E-2B44-32B72DAD43E5}"/>
              </a:ext>
            </a:extLst>
          </p:cNvPr>
          <p:cNvSpPr txBox="1"/>
          <p:nvPr/>
        </p:nvSpPr>
        <p:spPr>
          <a:xfrm>
            <a:off x="153412" y="6364903"/>
            <a:ext cx="87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Level 3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EF367A0-8FA0-9462-DB78-9462DCAE55F2}"/>
              </a:ext>
            </a:extLst>
          </p:cNvPr>
          <p:cNvCxnSpPr>
            <a:cxnSpLocks/>
          </p:cNvCxnSpPr>
          <p:nvPr/>
        </p:nvCxnSpPr>
        <p:spPr>
          <a:xfrm>
            <a:off x="11660848" y="5943180"/>
            <a:ext cx="41429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8BF258AB-458E-3FE5-A51C-1E144D9DABBF}"/>
              </a:ext>
            </a:extLst>
          </p:cNvPr>
          <p:cNvSpPr txBox="1"/>
          <p:nvPr/>
        </p:nvSpPr>
        <p:spPr>
          <a:xfrm>
            <a:off x="11052138" y="577280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55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Breitbild</PresentationFormat>
  <Paragraphs>84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Kruse</dc:creator>
  <cp:lastModifiedBy>Frank Kruse</cp:lastModifiedBy>
  <cp:revision>5</cp:revision>
  <dcterms:created xsi:type="dcterms:W3CDTF">2024-11-09T14:00:04Z</dcterms:created>
  <dcterms:modified xsi:type="dcterms:W3CDTF">2025-07-06T13:57:05Z</dcterms:modified>
</cp:coreProperties>
</file>