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6"/>
  </p:normalViewPr>
  <p:slideViewPr>
    <p:cSldViewPr snapToGrid="0" snapToObjects="1">
      <p:cViewPr varScale="1">
        <p:scale>
          <a:sx n="90" d="100"/>
          <a:sy n="90" d="100"/>
        </p:scale>
        <p:origin x="232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444AC-1406-CB4B-983B-232819649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2433D9-A851-314C-8CA7-2BF400D8D5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F7E9E1-3FFE-E542-B242-C3242DBC2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EDDF-F575-034C-9820-2EF073799C4A}" type="datetimeFigureOut">
              <a:rPr kumimoji="1" lang="zh-CN" altLang="en-US" smtClean="0"/>
              <a:t>2019/3/22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3CD2D5-346D-E84D-9884-03BB6BCCC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170B10-4DCE-A14B-9C15-8A2E9F7E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F3B0-4136-5D43-ACDC-6A9D83840C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0644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4F0B21-5790-F341-BBBA-519677A21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FFC555-4F39-2447-909F-42ECB0DE0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3314ED-9EA8-C244-8E2C-5C503680C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EDDF-F575-034C-9820-2EF073799C4A}" type="datetimeFigureOut">
              <a:rPr kumimoji="1" lang="zh-CN" altLang="en-US" smtClean="0"/>
              <a:t>2019/3/22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08BA0F-A875-1148-B10D-58818812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FA7175-C03E-F041-A3C4-DBCE2B795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F3B0-4136-5D43-ACDC-6A9D83840C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9035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FC12E17-996E-F440-8FA3-7350B58EB9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0BE3EB-1F51-7240-8059-C552CEEE2D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E25390-EB17-3D44-BACF-85A4CFFFD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EDDF-F575-034C-9820-2EF073799C4A}" type="datetimeFigureOut">
              <a:rPr kumimoji="1" lang="zh-CN" altLang="en-US" smtClean="0"/>
              <a:t>2019/3/22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F0FA16-BD0B-6546-8708-58BBE553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55ED8D-E176-3F4B-A729-A853AFB1B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F3B0-4136-5D43-ACDC-6A9D83840C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3172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CBEEBC-2266-A14F-A62F-72E60AC95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438439-763A-B04B-88ED-B15CE1F76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A8CF91-0295-2944-943C-3D8AE80EE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EDDF-F575-034C-9820-2EF073799C4A}" type="datetimeFigureOut">
              <a:rPr kumimoji="1" lang="zh-CN" altLang="en-US" smtClean="0"/>
              <a:t>2019/3/22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507556-1F77-FE4B-8AC1-1C6538325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2A6D7F-7C8B-AD4A-BB47-672AE4A9B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F3B0-4136-5D43-ACDC-6A9D83840C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586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7EAFE-A4EB-B44E-930B-7C5A2DF6B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59502A-967B-9649-9668-4303DE9FF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7A7F07-0A2A-1640-B304-9EF09A3A2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EDDF-F575-034C-9820-2EF073799C4A}" type="datetimeFigureOut">
              <a:rPr kumimoji="1" lang="zh-CN" altLang="en-US" smtClean="0"/>
              <a:t>2019/3/22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5B183E-0B11-F340-8887-F092D6828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7B2160-2BBB-FF4B-8BCE-5CC5D8FB4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F3B0-4136-5D43-ACDC-6A9D83840C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4776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302A66-4A8E-4D4F-BC49-C02055B87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B230C8-9184-2D42-B08B-527A05C6E7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E24B86-70C5-8C49-9211-75E4F644D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988726-BF82-0A45-B53A-78AF0F2B2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EDDF-F575-034C-9820-2EF073799C4A}" type="datetimeFigureOut">
              <a:rPr kumimoji="1" lang="zh-CN" altLang="en-US" smtClean="0"/>
              <a:t>2019/3/22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730B88-153A-EA46-AE93-7BF754B8D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570113-CBBA-984C-AA1B-853B60E97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F3B0-4136-5D43-ACDC-6A9D83840C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7273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CBC5B0-4ACC-C749-8976-D1C1B8B00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26941F-D77E-0642-802D-3B509808B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F85EE4-0AB7-CE4E-94A9-68A0E3B5B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F55E004-4DD3-8943-8DE3-DA5B283100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93D37CB-D356-744E-8095-EE51F08C4A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3BF7CD3-9015-E94F-AE9E-B3C7914D8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EDDF-F575-034C-9820-2EF073799C4A}" type="datetimeFigureOut">
              <a:rPr kumimoji="1" lang="zh-CN" altLang="en-US" smtClean="0"/>
              <a:t>2019/3/22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9421A1D-67CD-4348-8E1F-A17AF5C7D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EBBFB20-1EB0-4148-813A-9F55C65DF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F3B0-4136-5D43-ACDC-6A9D83840C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4656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F5CBBE-2646-A445-BECE-DF995370A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629252-9831-744A-81C1-7D0EF4BCF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EDDF-F575-034C-9820-2EF073799C4A}" type="datetimeFigureOut">
              <a:rPr kumimoji="1" lang="zh-CN" altLang="en-US" smtClean="0"/>
              <a:t>2019/3/22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F7889A-7745-ED46-A9AA-97B3F80C2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DE169EA-9A07-0648-A509-6B8775742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F3B0-4136-5D43-ACDC-6A9D83840C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7652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63E58D0-B8F7-1142-9910-31151C414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EDDF-F575-034C-9820-2EF073799C4A}" type="datetimeFigureOut">
              <a:rPr kumimoji="1" lang="zh-CN" altLang="en-US" smtClean="0"/>
              <a:t>2019/3/22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F228F74-FFA9-044A-989C-8D696E126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723234-78EE-814E-94D6-A377C1466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F3B0-4136-5D43-ACDC-6A9D83840C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1155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4932C6-1EDC-1043-90D6-2DA0B05F8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F3FE2B-731A-AB4F-805D-B18C66065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51421F-A861-1041-8208-7E10C5C5E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3300A2-DA20-3B46-8033-56E73D4F5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EDDF-F575-034C-9820-2EF073799C4A}" type="datetimeFigureOut">
              <a:rPr kumimoji="1" lang="zh-CN" altLang="en-US" smtClean="0"/>
              <a:t>2019/3/22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A9CA53-BB5A-D243-A932-E63784EC5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382C0C-D862-B643-9097-27F1255FF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F3B0-4136-5D43-ACDC-6A9D83840C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5949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0C2735-34B1-6849-AF5D-0F668805F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CB0D6AD-FE3B-7349-8BB4-44D40404D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D98846-F7C1-0E40-B6FB-69395D104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2CE20F-80A0-C540-8A23-3A6B5C527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EDDF-F575-034C-9820-2EF073799C4A}" type="datetimeFigureOut">
              <a:rPr kumimoji="1" lang="zh-CN" altLang="en-US" smtClean="0"/>
              <a:t>2019/3/22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C4A3ED-1C63-914C-B927-2A67DB154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39E5CE-E26B-8241-9B5F-1DC022442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F3B0-4136-5D43-ACDC-6A9D83840C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9196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A61BAAD-9754-7D4E-8A7A-4673557F1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C9D8FE-E077-BB45-868F-C8B54F305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F38468-70F3-6C48-8173-60963116F2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5EDDF-F575-034C-9820-2EF073799C4A}" type="datetimeFigureOut">
              <a:rPr kumimoji="1" lang="zh-CN" altLang="en-US" smtClean="0"/>
              <a:t>2019/3/22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EDF8AD-614C-2349-86A9-2C60C965E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9F4CD7-5A05-8143-BF16-2BC6FACF68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FF3B0-4136-5D43-ACDC-6A9D83840C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5374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E2100EE-B126-874D-89A8-2CC9A8A21E28}"/>
              </a:ext>
            </a:extLst>
          </p:cNvPr>
          <p:cNvSpPr/>
          <p:nvPr/>
        </p:nvSpPr>
        <p:spPr>
          <a:xfrm>
            <a:off x="1308361" y="895467"/>
            <a:ext cx="98299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Principal Components Analys</a:t>
            </a:r>
            <a:r>
              <a:rPr lang="en-US" altLang="zh-CN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is</a:t>
            </a:r>
            <a:endParaRPr lang="zh-CN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0972A94-40E3-7544-89C7-5DF2C0C4DB61}"/>
              </a:ext>
            </a:extLst>
          </p:cNvPr>
          <p:cNvSpPr/>
          <p:nvPr/>
        </p:nvSpPr>
        <p:spPr>
          <a:xfrm>
            <a:off x="7843997" y="4623705"/>
            <a:ext cx="403507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Peihao Fang</a:t>
            </a:r>
          </a:p>
          <a:p>
            <a:pPr algn="ctr"/>
            <a:r>
              <a:rPr lang="en-US" altLang="zh-CN" sz="2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16269402</a:t>
            </a:r>
            <a:endParaRPr lang="zh-CN" altLang="en-US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42079CF-6DA5-564B-A3FA-390BFC851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404" y="2990902"/>
            <a:ext cx="62992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699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FCBEA54-B2C6-7D49-A054-C2BF663D86A7}"/>
              </a:ext>
            </a:extLst>
          </p:cNvPr>
          <p:cNvSpPr txBox="1"/>
          <p:nvPr/>
        </p:nvSpPr>
        <p:spPr>
          <a:xfrm>
            <a:off x="5636871" y="457843"/>
            <a:ext cx="52201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First step, we need to load the image from folder. 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Model1:For each subject, use the first five images (1.pgm to 5.pgm) for training the subspace. Use the files 6.pgm to 10.pgm for the performance evaluation.</a:t>
            </a:r>
          </a:p>
          <a:p>
            <a:r>
              <a:rPr kumimoji="1" lang="en-US" altLang="zh-CN" dirty="0"/>
              <a:t>Model2:Use the first twenty five subjects (1.pgm to 10.pgm) for training the subspace. Use the rest 15 subjects for the performance evaluation.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246475A-F6D6-7C4A-ACDC-99C0AD4A5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21" y="449056"/>
            <a:ext cx="5321863" cy="287110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3B5673D-4F36-8F4C-A30F-9D47F7A78D2B}"/>
              </a:ext>
            </a:extLst>
          </p:cNvPr>
          <p:cNvSpPr txBox="1"/>
          <p:nvPr/>
        </p:nvSpPr>
        <p:spPr>
          <a:xfrm>
            <a:off x="127321" y="88511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Model1: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20CCC0F-1620-004D-BD2E-42B4C85281C6}"/>
              </a:ext>
            </a:extLst>
          </p:cNvPr>
          <p:cNvSpPr txBox="1"/>
          <p:nvPr/>
        </p:nvSpPr>
        <p:spPr>
          <a:xfrm>
            <a:off x="127320" y="3580796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Model2: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B76A6C7-5A8C-5C4B-A55D-C74BFB6BF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068" y="3896037"/>
            <a:ext cx="5206115" cy="287345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6F4CE7F-3854-B24A-808E-F02395563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6871" y="4822012"/>
            <a:ext cx="3912480" cy="61575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B257EF1-3DCC-3D49-A49E-370411296DBC}"/>
              </a:ext>
            </a:extLst>
          </p:cNvPr>
          <p:cNvSpPr txBox="1"/>
          <p:nvPr/>
        </p:nvSpPr>
        <p:spPr>
          <a:xfrm>
            <a:off x="5636871" y="3896037"/>
            <a:ext cx="4629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After that we can get a cell struct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5033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DE6C377-E748-EE4F-82BF-13AF29A24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24" y="320917"/>
            <a:ext cx="4749800" cy="1778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D15D0A3-E6D3-CB4C-99F2-E41FF9E75615}"/>
              </a:ext>
            </a:extLst>
          </p:cNvPr>
          <p:cNvSpPr txBox="1"/>
          <p:nvPr/>
        </p:nvSpPr>
        <p:spPr>
          <a:xfrm>
            <a:off x="7386638" y="1209917"/>
            <a:ext cx="40433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We need to change cell into matrix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Then we need to zero-mean the datasets . (unify)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The left image sets are model1 , moel2 has same operations.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Then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we need to calculate covariance matrix.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509F26C-1D1A-7046-957D-0B0B965EA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24" y="3206508"/>
            <a:ext cx="69215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422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350C5F1-C93C-CE4D-8CC8-06AACD749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365125"/>
            <a:ext cx="6896100" cy="19558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8490732-8FDB-0C42-A011-3C7E57FF7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99" y="2503464"/>
            <a:ext cx="6196013" cy="250668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78F2C71-3749-444B-A908-F59F61EEB9C2}"/>
              </a:ext>
            </a:extLst>
          </p:cNvPr>
          <p:cNvSpPr txBox="1"/>
          <p:nvPr/>
        </p:nvSpPr>
        <p:spPr>
          <a:xfrm>
            <a:off x="7329487" y="857250"/>
            <a:ext cx="46720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We can get eigen value and eigen features by use </a:t>
            </a:r>
            <a:r>
              <a:rPr kumimoji="1" lang="en-US" altLang="zh-CN" dirty="0" err="1"/>
              <a:t>eig</a:t>
            </a:r>
            <a:r>
              <a:rPr kumimoji="1" lang="en-US" altLang="zh-CN" dirty="0"/>
              <a:t>() with covariance 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Then we descend our data sequentially and then we set a threshold  to select our top n eigen values. We assumes that these n features are important or useful for our model.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And we can get our sequential eigen vector matrix.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Finally, we project our original dataset into eigen subspace.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D8A8156-135B-E14D-B649-67CBCD991F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930" y="5192689"/>
            <a:ext cx="35433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603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3D88F99-5C08-8048-8870-4ED59A6E8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25" y="306387"/>
            <a:ext cx="1663700" cy="45593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9ED4E0C-DF21-6A47-BB2A-4CFBEE39A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563" y="306387"/>
            <a:ext cx="6565900" cy="25908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4F8D33D-07F5-4347-949E-8F3A8203F3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1563" y="3960814"/>
            <a:ext cx="5181600" cy="22098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D9EA498-E702-4B42-9A67-E272CB32A3F9}"/>
              </a:ext>
            </a:extLst>
          </p:cNvPr>
          <p:cNvSpPr txBox="1"/>
          <p:nvPr/>
        </p:nvSpPr>
        <p:spPr>
          <a:xfrm>
            <a:off x="2355669" y="3411536"/>
            <a:ext cx="3268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Finally, we get our eigen matrix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7032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B0CFD25-A2E9-874E-97AE-E96DA4F661D7}"/>
              </a:ext>
            </a:extLst>
          </p:cNvPr>
          <p:cNvSpPr txBox="1"/>
          <p:nvPr/>
        </p:nvSpPr>
        <p:spPr>
          <a:xfrm>
            <a:off x="576263" y="430768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Model1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6C474FD-09DE-9547-BD80-2E8E90AAE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3" y="1041400"/>
            <a:ext cx="6896100" cy="50165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8180A36-804F-7145-8FAA-F1C0600AEA7D}"/>
              </a:ext>
            </a:extLst>
          </p:cNvPr>
          <p:cNvSpPr txBox="1"/>
          <p:nvPr/>
        </p:nvSpPr>
        <p:spPr>
          <a:xfrm>
            <a:off x="7920037" y="1041400"/>
            <a:ext cx="427196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In model1 we get our genuine by compute the distance  from one image with their own same subject. We have already separated into two subsets.</a:t>
            </a:r>
          </a:p>
          <a:p>
            <a:r>
              <a:rPr kumimoji="1" lang="en-US" altLang="zh-CN" dirty="0"/>
              <a:t>For instances, we only need to compute the Euclidean distance between im6 and im1-5.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And for imposters ,we select a different subjects randomly by </a:t>
            </a:r>
            <a:r>
              <a:rPr kumimoji="1" lang="en-US" altLang="zh-CN" dirty="0" err="1"/>
              <a:t>randi</a:t>
            </a:r>
            <a:r>
              <a:rPr kumimoji="1" lang="en-US" altLang="zh-CN" dirty="0"/>
              <a:t>(). And compute the distance between one image with the other subjects.</a:t>
            </a:r>
          </a:p>
          <a:p>
            <a:r>
              <a:rPr kumimoji="1" lang="en-US" altLang="zh-CN" dirty="0"/>
              <a:t>For instance we compute im6 with im31-35.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9726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B71937F-2525-D941-86BC-33507D1F76D4}"/>
              </a:ext>
            </a:extLst>
          </p:cNvPr>
          <p:cNvSpPr/>
          <p:nvPr/>
        </p:nvSpPr>
        <p:spPr>
          <a:xfrm>
            <a:off x="309606" y="372546"/>
            <a:ext cx="942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Model2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14A9B56-BD65-8E4C-9CD8-CD4915ABE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88" y="971550"/>
            <a:ext cx="5080000" cy="43434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FA3F84E-351C-D446-9E3B-3B643623324C}"/>
              </a:ext>
            </a:extLst>
          </p:cNvPr>
          <p:cNvSpPr txBox="1"/>
          <p:nvPr/>
        </p:nvSpPr>
        <p:spPr>
          <a:xfrm>
            <a:off x="5772151" y="1128713"/>
            <a:ext cx="5543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We use top 25 subjects to produce PCA subspace, we need to separate the remaining 15 datasets into test and training by 5+5.</a:t>
            </a:r>
          </a:p>
          <a:p>
            <a:r>
              <a:rPr kumimoji="1" lang="en-US" altLang="zh-CN" dirty="0"/>
              <a:t>And make same comparison as model1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27F47F2-DFF4-5945-BCB1-1B597C980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43186"/>
            <a:ext cx="3109528" cy="22891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579D8B9-93C5-264D-841E-4FDB216EAD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050" y="2479675"/>
            <a:ext cx="2933700" cy="16637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980F601-4116-4049-80F0-8C3233998B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1316" y="4471305"/>
            <a:ext cx="1777847" cy="228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728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352AA2A-50BA-1B48-9BDD-E2B32E13E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1446212"/>
            <a:ext cx="7861300" cy="9652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E56AF75-5D7E-0047-BFB7-7CF5ED6D8CF7}"/>
              </a:ext>
            </a:extLst>
          </p:cNvPr>
          <p:cNvSpPr txBox="1"/>
          <p:nvPr/>
        </p:nvSpPr>
        <p:spPr>
          <a:xfrm>
            <a:off x="371476" y="971550"/>
            <a:ext cx="6732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We merge the imposters and genuine into scores and normalize it.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4687084-AF88-6E4E-ADC6-315A700CE4DC}"/>
              </a:ext>
            </a:extLst>
          </p:cNvPr>
          <p:cNvSpPr txBox="1"/>
          <p:nvPr/>
        </p:nvSpPr>
        <p:spPr>
          <a:xfrm>
            <a:off x="342900" y="2871788"/>
            <a:ext cx="6958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Set up different ground truth . 1-5 columns are true ,6-10 are false for each image.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6E14915-D40B-2A4C-8ECE-9880DF189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3622895"/>
            <a:ext cx="3924300" cy="7112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871FAE2-404F-C74B-9552-5B5EA7147164}"/>
              </a:ext>
            </a:extLst>
          </p:cNvPr>
          <p:cNvSpPr/>
          <p:nvPr/>
        </p:nvSpPr>
        <p:spPr>
          <a:xfrm>
            <a:off x="371476" y="45334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/>
              <a:t>Final step we get roc curve 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00C3701-5301-DA49-AD0B-F71B2726AE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" y="5411788"/>
            <a:ext cx="4789186" cy="327466"/>
          </a:xfrm>
          <a:prstGeom prst="rect">
            <a:avLst/>
          </a:prstGeom>
        </p:spPr>
      </p:pic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B800D107-BBB2-424B-A3A7-1F1883657C63}"/>
              </a:ext>
            </a:extLst>
          </p:cNvPr>
          <p:cNvCxnSpPr>
            <a:cxnSpLocks/>
          </p:cNvCxnSpPr>
          <p:nvPr/>
        </p:nvCxnSpPr>
        <p:spPr>
          <a:xfrm flipH="1">
            <a:off x="4518627" y="4365283"/>
            <a:ext cx="1226917" cy="101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6FCB8E52-9823-DD45-9105-196D03533A18}"/>
              </a:ext>
            </a:extLst>
          </p:cNvPr>
          <p:cNvSpPr txBox="1"/>
          <p:nvPr/>
        </p:nvSpPr>
        <p:spPr>
          <a:xfrm>
            <a:off x="5745544" y="3903617"/>
            <a:ext cx="19516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 add two return value in defined function to check the FRR and FAR conveniently  .</a:t>
            </a:r>
            <a:endParaRPr kumimoji="1"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08D63C2-CFD0-8443-9594-96A9F0AD47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1977" y="2646562"/>
            <a:ext cx="1775910" cy="266386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FE9797D-6135-9E48-9547-FEA0956F9B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04606" y="2672501"/>
            <a:ext cx="910021" cy="280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634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38EBD7A-0ADF-F44E-9E22-873424501D23}"/>
              </a:ext>
            </a:extLst>
          </p:cNvPr>
          <p:cNvSpPr txBox="1"/>
          <p:nvPr/>
        </p:nvSpPr>
        <p:spPr>
          <a:xfrm>
            <a:off x="601884" y="570777"/>
            <a:ext cx="4456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Also, I compute manually by myself to set a specific threshold rather than a continuous curve. 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1D12CAE-D6C5-6A45-8E3D-1C164EB56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84" y="1657349"/>
            <a:ext cx="5156910" cy="49815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31435D1-E887-6D45-B5C9-9A220E690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7769" y="257679"/>
            <a:ext cx="2239305" cy="345748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E8D0681-DEE2-1845-9C10-5C9B9A995720}"/>
              </a:ext>
            </a:extLst>
          </p:cNvPr>
          <p:cNvSpPr txBox="1"/>
          <p:nvPr/>
        </p:nvSpPr>
        <p:spPr>
          <a:xfrm>
            <a:off x="6161745" y="570777"/>
            <a:ext cx="165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Work space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C7BD25E-329E-234F-982F-077C6FC2E5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794" y="3429000"/>
            <a:ext cx="4006064" cy="345748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0A4C3AB-758A-3247-AEB9-F20102B867FD}"/>
              </a:ext>
            </a:extLst>
          </p:cNvPr>
          <p:cNvSpPr txBox="1"/>
          <p:nvPr/>
        </p:nvSpPr>
        <p:spPr>
          <a:xfrm>
            <a:off x="5872163" y="2700338"/>
            <a:ext cx="144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roc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4308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400</Words>
  <Application>Microsoft Macintosh PowerPoint</Application>
  <PresentationFormat>宽屏</PresentationFormat>
  <Paragraphs>43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Fang, Peihao (UMKC-Student)</dc:creator>
  <cp:lastModifiedBy>Fang, Peihao (UMKC-Student)</cp:lastModifiedBy>
  <cp:revision>20</cp:revision>
  <dcterms:created xsi:type="dcterms:W3CDTF">2019-03-23T02:23:54Z</dcterms:created>
  <dcterms:modified xsi:type="dcterms:W3CDTF">2019-03-23T03:43:14Z</dcterms:modified>
</cp:coreProperties>
</file>