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 for validation dataset(%)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Own Model</c:v>
                </c:pt>
                <c:pt idx="1">
                  <c:v>VGG-16</c:v>
                </c:pt>
                <c:pt idx="2">
                  <c:v>Resnet50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46.35</c:v>
                </c:pt>
                <c:pt idx="1">
                  <c:v>53.12</c:v>
                </c:pt>
                <c:pt idx="2">
                  <c:v>69.790000000000006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2-4718-B547-0EDB764E9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654144"/>
        <c:axId val="1507654560"/>
      </c:barChart>
      <c:catAx>
        <c:axId val="150765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654560"/>
        <c:crosses val="autoZero"/>
        <c:auto val="1"/>
        <c:lblAlgn val="ctr"/>
        <c:lblOffset val="100"/>
        <c:noMultiLvlLbl val="0"/>
      </c:catAx>
      <c:valAx>
        <c:axId val="150765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6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328-FCB3-4889-A3A1-FE17F478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28DD3-942D-4EF9-943E-EF671AEC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26C1-A1AF-42FC-A4AE-A20F1D6B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907F-5E0B-47AC-8772-CF4E5496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F218-E454-45D4-86B8-7A805841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763-23E3-4BA2-A291-CE5B008F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6289-1DB1-4BEC-A428-440B63A3C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1FD6-0BFF-404F-B15D-CA6DC64A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D5A4-BBA5-43BB-B616-28C81C0A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CB3E-E505-46C8-8B0B-C2471462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FED39-3D3E-4140-B115-EFAF8DE11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794F-FD70-4FE8-9FD6-8B22DD6B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F078-1F80-4E12-8DDB-01E172B8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45C6-802A-4774-B228-0CE1E416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A300-F335-4C1F-9CAB-1B817E60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49C6-CDE0-4E37-9EE5-6457E249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92C2-AC87-4D95-B6AA-A2F928C4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2883-0BD0-41AA-AF58-19364782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16F2-BA19-465A-B184-A9753634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2F8F-3755-4626-B6B0-797C027F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C28F-671F-4467-B658-D032E403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E367-DF44-440D-9FC7-C8B86A59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58EA-785E-4869-8EC2-547CF4C3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8B04-134C-442B-9506-52237BF4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C6CB-5F5A-4427-9EFD-278208E3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8C66-D5B2-401E-A732-DEB2B81B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DC5D-81A9-49BA-8ADF-417BF37D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11071-A30E-4A3B-9780-AA6809DD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BB6C-8EFE-4B72-B227-410D4FB7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E298-9280-435D-91E2-8CC17B4E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E7C5B-024C-48F7-862F-C3347A17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6E8-8312-400F-8EDE-458EFA08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E69CE-362A-4294-ACCA-E228B08E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407D6-809B-476B-AFDB-FC4F50C2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0DD0C-F05F-4B0D-BEF5-DBF4D248A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C0257-B6CF-41D7-BA8C-557BC944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29C8E-545C-4FA5-8748-D0AF2DF2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61165-A201-472F-B011-434B6B8B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355DF-0DCC-4004-8B70-A3BB2DB8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505-A35A-430E-AA51-9E67B5E3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899F0-2152-45B6-A83F-59B9777E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F88B0-D997-41B7-B92B-2CA936C0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C73FC-0EC4-4ACD-9A0D-37664CD0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904F2-5FCA-46A9-8DCC-98BC66C5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D4C86-8E66-47F4-BBB3-C27C96D7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55358-6828-4DA8-BB67-8A000F3F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024B-E2E2-4A5A-B065-80B24BB0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A054-4282-4DC9-9865-C1A55308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8AE0A-EF68-4461-B27A-93B13F364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2A8C-8790-479D-B57C-E4C3821E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9370-9DAD-4F89-B424-AC911EBE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00F5-F6D1-41B6-8CB3-B7431010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5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7958-4D83-46E3-9230-4FF5AE05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98595-32C2-42E8-A2F7-B62CE337B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CAEE9-34EA-4E5C-8E66-11AB6291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5385-09BB-4BA0-B511-8AD824F8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3885F-B354-4F6D-86D6-4F39209D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CD551-A57D-44F5-832F-DD9DC825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57A66-013D-4566-A109-8C5B618A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CA6F7-93CA-44AC-AE73-E0C8B638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83C0-288D-415D-9E14-71957B0C5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BF8C-8DC4-4A19-8A30-0353972BE2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0391-9D33-4E7F-BC71-9AF584DD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7B3C-B5A7-4FF0-823B-A221397C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6824-D5D3-46BD-89CD-BA40E5F6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5C5D-5348-4F09-81C6-B17105B88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3A768-27B5-4EE1-AABF-7ADF1BDB0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180A93-B59C-4C83-83E2-AA77A41B4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255641"/>
              </p:ext>
            </p:extLst>
          </p:nvPr>
        </p:nvGraphicFramePr>
        <p:xfrm>
          <a:off x="1827893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3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474E-049F-4D22-B096-FDE43150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6473-AAAD-4906-B851-8DA45122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CHANGCHENG</dc:creator>
  <cp:lastModifiedBy>FU CHANGCHENG</cp:lastModifiedBy>
  <cp:revision>1</cp:revision>
  <dcterms:created xsi:type="dcterms:W3CDTF">2021-12-14T20:34:36Z</dcterms:created>
  <dcterms:modified xsi:type="dcterms:W3CDTF">2021-12-15T03:27:23Z</dcterms:modified>
</cp:coreProperties>
</file>