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3ccd7c31-ba8f-4342-852f-30f5bda9191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11668019e2d411f" /><Relationship Type="http://schemas.openxmlformats.org/officeDocument/2006/relationships/hyperlink" Target="https://app.powerbi.com/reports/3ccd7c31-ba8f-4342-852f-30f5bda91910/ReportSection1859d1d5108aa420c46b?pbi_source=PowerPoint" TargetMode="External" Id="RelId0" /><Relationship Type="http://schemas.openxmlformats.org/officeDocument/2006/relationships/image" Target="/ppt/media/image4.png" Id="imgId568698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aec73d3cf3042c8" /><Relationship Type="http://schemas.openxmlformats.org/officeDocument/2006/relationships/hyperlink" Target="https://app.powerbi.com/reports/3ccd7c31-ba8f-4342-852f-30f5bda91910/ReportSection8d5ee48554a21972859b?pbi_source=PowerPoint" TargetMode="External" Id="RelId1" /><Relationship Type="http://schemas.openxmlformats.org/officeDocument/2006/relationships/image" Target="/ppt/media/image5.png" Id="imgId5686985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IMDB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20/02/2020 19:30:12 Central America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18/02/2020 22:06:19 Central America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8698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8698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