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21"/>
  </p:notesMasterIdLst>
  <p:sldIdLst>
    <p:sldId id="256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642"/>
    <a:srgbClr val="008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3DE145-2157-489E-8D33-72F563E48DAB}" v="9" dt="2023-04-12T04:04:29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408BD-9CD8-4C51-9CB5-9E3110849CB6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8B320-D964-4478-B7DE-9AC54DA105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4610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135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0">
            <a:extLst>
              <a:ext uri="{FF2B5EF4-FFF2-40B4-BE49-F238E27FC236}">
                <a16:creationId xmlns:a16="http://schemas.microsoft.com/office/drawing/2014/main" id="{7EE22269-350E-471D-ADC7-68FE0D576763}"/>
              </a:ext>
            </a:extLst>
          </p:cNvPr>
          <p:cNvSpPr/>
          <p:nvPr userDrawn="1"/>
        </p:nvSpPr>
        <p:spPr>
          <a:xfrm>
            <a:off x="7035800" y="1263650"/>
            <a:ext cx="3111500" cy="4330700"/>
          </a:xfrm>
          <a:prstGeom prst="roundRect">
            <a:avLst>
              <a:gd name="adj" fmla="val 2419"/>
            </a:avLst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083300" y="1587500"/>
            <a:ext cx="3683000" cy="3683000"/>
          </a:xfrm>
          <a:custGeom>
            <a:avLst/>
            <a:gdLst>
              <a:gd name="connsiteX0" fmla="*/ 130305 w 3683000"/>
              <a:gd name="connsiteY0" fmla="*/ 0 h 3683000"/>
              <a:gd name="connsiteX1" fmla="*/ 3552695 w 3683000"/>
              <a:gd name="connsiteY1" fmla="*/ 0 h 3683000"/>
              <a:gd name="connsiteX2" fmla="*/ 3683000 w 3683000"/>
              <a:gd name="connsiteY2" fmla="*/ 130305 h 3683000"/>
              <a:gd name="connsiteX3" fmla="*/ 3683000 w 3683000"/>
              <a:gd name="connsiteY3" fmla="*/ 3552695 h 3683000"/>
              <a:gd name="connsiteX4" fmla="*/ 3552695 w 3683000"/>
              <a:gd name="connsiteY4" fmla="*/ 3683000 h 3683000"/>
              <a:gd name="connsiteX5" fmla="*/ 130305 w 3683000"/>
              <a:gd name="connsiteY5" fmla="*/ 3683000 h 3683000"/>
              <a:gd name="connsiteX6" fmla="*/ 0 w 3683000"/>
              <a:gd name="connsiteY6" fmla="*/ 3552695 h 3683000"/>
              <a:gd name="connsiteX7" fmla="*/ 0 w 3683000"/>
              <a:gd name="connsiteY7" fmla="*/ 130305 h 3683000"/>
              <a:gd name="connsiteX8" fmla="*/ 130305 w 3683000"/>
              <a:gd name="connsiteY8" fmla="*/ 0 h 36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3000" h="3683000">
                <a:moveTo>
                  <a:pt x="130305" y="0"/>
                </a:moveTo>
                <a:lnTo>
                  <a:pt x="3552695" y="0"/>
                </a:lnTo>
                <a:cubicBezTo>
                  <a:pt x="3624660" y="0"/>
                  <a:pt x="3683000" y="58340"/>
                  <a:pt x="3683000" y="130305"/>
                </a:cubicBezTo>
                <a:lnTo>
                  <a:pt x="3683000" y="3552695"/>
                </a:lnTo>
                <a:cubicBezTo>
                  <a:pt x="3683000" y="3624660"/>
                  <a:pt x="3624660" y="3683000"/>
                  <a:pt x="3552695" y="3683000"/>
                </a:cubicBezTo>
                <a:lnTo>
                  <a:pt x="130305" y="3683000"/>
                </a:lnTo>
                <a:cubicBezTo>
                  <a:pt x="58340" y="3683000"/>
                  <a:pt x="0" y="3624660"/>
                  <a:pt x="0" y="3552695"/>
                </a:cubicBezTo>
                <a:lnTo>
                  <a:pt x="0" y="130305"/>
                </a:lnTo>
                <a:cubicBezTo>
                  <a:pt x="0" y="58340"/>
                  <a:pt x="58340" y="0"/>
                  <a:pt x="13030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4290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2">
            <a:extLst>
              <a:ext uri="{FF2B5EF4-FFF2-40B4-BE49-F238E27FC236}">
                <a16:creationId xmlns:a16="http://schemas.microsoft.com/office/drawing/2014/main" id="{3A50A785-8482-4DE4-88D5-41DA24EF6E4D}"/>
              </a:ext>
            </a:extLst>
          </p:cNvPr>
          <p:cNvSpPr/>
          <p:nvPr userDrawn="1"/>
        </p:nvSpPr>
        <p:spPr>
          <a:xfrm>
            <a:off x="0" y="698500"/>
            <a:ext cx="10680700" cy="4597400"/>
          </a:xfrm>
          <a:custGeom>
            <a:avLst/>
            <a:gdLst>
              <a:gd name="connsiteX0" fmla="*/ 0 w 10680700"/>
              <a:gd name="connsiteY0" fmla="*/ 0 h 4559543"/>
              <a:gd name="connsiteX1" fmla="*/ 10515462 w 10680700"/>
              <a:gd name="connsiteY1" fmla="*/ 0 h 4559543"/>
              <a:gd name="connsiteX2" fmla="*/ 10680700 w 10680700"/>
              <a:gd name="connsiteY2" fmla="*/ 165238 h 4559543"/>
              <a:gd name="connsiteX3" fmla="*/ 10680700 w 10680700"/>
              <a:gd name="connsiteY3" fmla="*/ 4394305 h 4559543"/>
              <a:gd name="connsiteX4" fmla="*/ 10515462 w 10680700"/>
              <a:gd name="connsiteY4" fmla="*/ 4559543 h 4559543"/>
              <a:gd name="connsiteX5" fmla="*/ 0 w 10680700"/>
              <a:gd name="connsiteY5" fmla="*/ 4559543 h 45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700" h="4559543">
                <a:moveTo>
                  <a:pt x="0" y="0"/>
                </a:moveTo>
                <a:lnTo>
                  <a:pt x="10515462" y="0"/>
                </a:lnTo>
                <a:cubicBezTo>
                  <a:pt x="10606720" y="0"/>
                  <a:pt x="10680700" y="73980"/>
                  <a:pt x="10680700" y="165238"/>
                </a:cubicBezTo>
                <a:lnTo>
                  <a:pt x="10680700" y="4394305"/>
                </a:lnTo>
                <a:cubicBezTo>
                  <a:pt x="10680700" y="4485563"/>
                  <a:pt x="10606720" y="4559543"/>
                  <a:pt x="10515462" y="4559543"/>
                </a:cubicBezTo>
                <a:lnTo>
                  <a:pt x="0" y="45595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536700" y="1612900"/>
            <a:ext cx="2717800" cy="4546600"/>
          </a:xfrm>
          <a:custGeom>
            <a:avLst/>
            <a:gdLst>
              <a:gd name="connsiteX0" fmla="*/ 83110 w 2717800"/>
              <a:gd name="connsiteY0" fmla="*/ 0 h 3632200"/>
              <a:gd name="connsiteX1" fmla="*/ 2634690 w 2717800"/>
              <a:gd name="connsiteY1" fmla="*/ 0 h 3632200"/>
              <a:gd name="connsiteX2" fmla="*/ 2717800 w 2717800"/>
              <a:gd name="connsiteY2" fmla="*/ 83110 h 3632200"/>
              <a:gd name="connsiteX3" fmla="*/ 2717800 w 2717800"/>
              <a:gd name="connsiteY3" fmla="*/ 3549090 h 3632200"/>
              <a:gd name="connsiteX4" fmla="*/ 2634690 w 2717800"/>
              <a:gd name="connsiteY4" fmla="*/ 3632200 h 3632200"/>
              <a:gd name="connsiteX5" fmla="*/ 83110 w 2717800"/>
              <a:gd name="connsiteY5" fmla="*/ 3632200 h 3632200"/>
              <a:gd name="connsiteX6" fmla="*/ 0 w 2717800"/>
              <a:gd name="connsiteY6" fmla="*/ 3549090 h 3632200"/>
              <a:gd name="connsiteX7" fmla="*/ 0 w 2717800"/>
              <a:gd name="connsiteY7" fmla="*/ 83110 h 3632200"/>
              <a:gd name="connsiteX8" fmla="*/ 83110 w 2717800"/>
              <a:gd name="connsiteY8" fmla="*/ 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7800" h="3632200">
                <a:moveTo>
                  <a:pt x="83110" y="0"/>
                </a:moveTo>
                <a:lnTo>
                  <a:pt x="2634690" y="0"/>
                </a:lnTo>
                <a:cubicBezTo>
                  <a:pt x="2680590" y="0"/>
                  <a:pt x="2717800" y="37210"/>
                  <a:pt x="2717800" y="83110"/>
                </a:cubicBezTo>
                <a:lnTo>
                  <a:pt x="2717800" y="3549090"/>
                </a:lnTo>
                <a:cubicBezTo>
                  <a:pt x="2717800" y="3594990"/>
                  <a:pt x="2680590" y="3632200"/>
                  <a:pt x="2634690" y="3632200"/>
                </a:cubicBezTo>
                <a:lnTo>
                  <a:pt x="83110" y="3632200"/>
                </a:lnTo>
                <a:cubicBezTo>
                  <a:pt x="37210" y="3632200"/>
                  <a:pt x="0" y="3594990"/>
                  <a:pt x="0" y="3549090"/>
                </a:cubicBezTo>
                <a:lnTo>
                  <a:pt x="0" y="83110"/>
                </a:lnTo>
                <a:cubicBezTo>
                  <a:pt x="0" y="37210"/>
                  <a:pt x="37210" y="0"/>
                  <a:pt x="831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77800" dist="114300" dir="16200000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7585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279900" y="1587378"/>
            <a:ext cx="6388100" cy="4584822"/>
          </a:xfrm>
          <a:custGeom>
            <a:avLst/>
            <a:gdLst>
              <a:gd name="connsiteX0" fmla="*/ 153683 w 6388100"/>
              <a:gd name="connsiteY0" fmla="*/ 0 h 4584822"/>
              <a:gd name="connsiteX1" fmla="*/ 6234417 w 6388100"/>
              <a:gd name="connsiteY1" fmla="*/ 0 h 4584822"/>
              <a:gd name="connsiteX2" fmla="*/ 6388100 w 6388100"/>
              <a:gd name="connsiteY2" fmla="*/ 153683 h 4584822"/>
              <a:gd name="connsiteX3" fmla="*/ 6388100 w 6388100"/>
              <a:gd name="connsiteY3" fmla="*/ 4431139 h 4584822"/>
              <a:gd name="connsiteX4" fmla="*/ 6234417 w 6388100"/>
              <a:gd name="connsiteY4" fmla="*/ 4584822 h 4584822"/>
              <a:gd name="connsiteX5" fmla="*/ 153683 w 6388100"/>
              <a:gd name="connsiteY5" fmla="*/ 4584822 h 4584822"/>
              <a:gd name="connsiteX6" fmla="*/ 0 w 6388100"/>
              <a:gd name="connsiteY6" fmla="*/ 4431139 h 4584822"/>
              <a:gd name="connsiteX7" fmla="*/ 0 w 6388100"/>
              <a:gd name="connsiteY7" fmla="*/ 153683 h 4584822"/>
              <a:gd name="connsiteX8" fmla="*/ 153683 w 6388100"/>
              <a:gd name="connsiteY8" fmla="*/ 0 h 458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8100" h="4584822">
                <a:moveTo>
                  <a:pt x="153683" y="0"/>
                </a:moveTo>
                <a:lnTo>
                  <a:pt x="6234417" y="0"/>
                </a:lnTo>
                <a:cubicBezTo>
                  <a:pt x="6319294" y="0"/>
                  <a:pt x="6388100" y="68806"/>
                  <a:pt x="6388100" y="153683"/>
                </a:cubicBezTo>
                <a:lnTo>
                  <a:pt x="6388100" y="4431139"/>
                </a:lnTo>
                <a:cubicBezTo>
                  <a:pt x="6388100" y="4516016"/>
                  <a:pt x="6319294" y="4584822"/>
                  <a:pt x="6234417" y="4584822"/>
                </a:cubicBezTo>
                <a:lnTo>
                  <a:pt x="153683" y="4584822"/>
                </a:lnTo>
                <a:cubicBezTo>
                  <a:pt x="68806" y="4584822"/>
                  <a:pt x="0" y="4516016"/>
                  <a:pt x="0" y="4431139"/>
                </a:cubicBezTo>
                <a:lnTo>
                  <a:pt x="0" y="153683"/>
                </a:lnTo>
                <a:cubicBezTo>
                  <a:pt x="0" y="68806"/>
                  <a:pt x="68806" y="0"/>
                  <a:pt x="1536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74176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B6DBDC11-9187-411D-8DDD-1D960F9C9BC9}"/>
              </a:ext>
            </a:extLst>
          </p:cNvPr>
          <p:cNvSpPr/>
          <p:nvPr userDrawn="1"/>
        </p:nvSpPr>
        <p:spPr>
          <a:xfrm>
            <a:off x="5207000" y="1600200"/>
            <a:ext cx="4572000" cy="1828800"/>
          </a:xfrm>
          <a:prstGeom prst="roundRect">
            <a:avLst>
              <a:gd name="adj" fmla="val 44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912100" y="1811251"/>
            <a:ext cx="2476500" cy="1406695"/>
          </a:xfrm>
          <a:custGeom>
            <a:avLst/>
            <a:gdLst>
              <a:gd name="connsiteX0" fmla="*/ 62739 w 2476500"/>
              <a:gd name="connsiteY0" fmla="*/ 0 h 1406695"/>
              <a:gd name="connsiteX1" fmla="*/ 2413761 w 2476500"/>
              <a:gd name="connsiteY1" fmla="*/ 0 h 1406695"/>
              <a:gd name="connsiteX2" fmla="*/ 2476500 w 2476500"/>
              <a:gd name="connsiteY2" fmla="*/ 62739 h 1406695"/>
              <a:gd name="connsiteX3" fmla="*/ 2476500 w 2476500"/>
              <a:gd name="connsiteY3" fmla="*/ 1343956 h 1406695"/>
              <a:gd name="connsiteX4" fmla="*/ 2413761 w 2476500"/>
              <a:gd name="connsiteY4" fmla="*/ 1406695 h 1406695"/>
              <a:gd name="connsiteX5" fmla="*/ 62739 w 2476500"/>
              <a:gd name="connsiteY5" fmla="*/ 1406695 h 1406695"/>
              <a:gd name="connsiteX6" fmla="*/ 0 w 2476500"/>
              <a:gd name="connsiteY6" fmla="*/ 1343956 h 1406695"/>
              <a:gd name="connsiteX7" fmla="*/ 0 w 2476500"/>
              <a:gd name="connsiteY7" fmla="*/ 62739 h 1406695"/>
              <a:gd name="connsiteX8" fmla="*/ 62739 w 2476500"/>
              <a:gd name="connsiteY8" fmla="*/ 0 h 140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6500" h="1406695">
                <a:moveTo>
                  <a:pt x="62739" y="0"/>
                </a:moveTo>
                <a:lnTo>
                  <a:pt x="2413761" y="0"/>
                </a:lnTo>
                <a:cubicBezTo>
                  <a:pt x="2448411" y="0"/>
                  <a:pt x="2476500" y="28089"/>
                  <a:pt x="2476500" y="62739"/>
                </a:cubicBezTo>
                <a:lnTo>
                  <a:pt x="2476500" y="1343956"/>
                </a:lnTo>
                <a:cubicBezTo>
                  <a:pt x="2476500" y="1378606"/>
                  <a:pt x="2448411" y="1406695"/>
                  <a:pt x="2413761" y="1406695"/>
                </a:cubicBezTo>
                <a:lnTo>
                  <a:pt x="62739" y="1406695"/>
                </a:lnTo>
                <a:cubicBezTo>
                  <a:pt x="28089" y="1406695"/>
                  <a:pt x="0" y="1378606"/>
                  <a:pt x="0" y="1343956"/>
                </a:cubicBezTo>
                <a:lnTo>
                  <a:pt x="0" y="62739"/>
                </a:lnTo>
                <a:cubicBezTo>
                  <a:pt x="0" y="28089"/>
                  <a:pt x="28089" y="0"/>
                  <a:pt x="6273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77800" dist="114300" dir="10800000" algn="r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4279900" y="3530478"/>
            <a:ext cx="3632200" cy="2616322"/>
          </a:xfrm>
          <a:custGeom>
            <a:avLst/>
            <a:gdLst>
              <a:gd name="connsiteX0" fmla="*/ 65879 w 3632200"/>
              <a:gd name="connsiteY0" fmla="*/ 0 h 2616322"/>
              <a:gd name="connsiteX1" fmla="*/ 3566321 w 3632200"/>
              <a:gd name="connsiteY1" fmla="*/ 0 h 2616322"/>
              <a:gd name="connsiteX2" fmla="*/ 3632200 w 3632200"/>
              <a:gd name="connsiteY2" fmla="*/ 65879 h 2616322"/>
              <a:gd name="connsiteX3" fmla="*/ 3632200 w 3632200"/>
              <a:gd name="connsiteY3" fmla="*/ 2550443 h 2616322"/>
              <a:gd name="connsiteX4" fmla="*/ 3566321 w 3632200"/>
              <a:gd name="connsiteY4" fmla="*/ 2616322 h 2616322"/>
              <a:gd name="connsiteX5" fmla="*/ 65879 w 3632200"/>
              <a:gd name="connsiteY5" fmla="*/ 2616322 h 2616322"/>
              <a:gd name="connsiteX6" fmla="*/ 0 w 3632200"/>
              <a:gd name="connsiteY6" fmla="*/ 2550443 h 2616322"/>
              <a:gd name="connsiteX7" fmla="*/ 0 w 3632200"/>
              <a:gd name="connsiteY7" fmla="*/ 65879 h 2616322"/>
              <a:gd name="connsiteX8" fmla="*/ 65879 w 3632200"/>
              <a:gd name="connsiteY8" fmla="*/ 0 h 261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2200" h="2616322">
                <a:moveTo>
                  <a:pt x="65879" y="0"/>
                </a:moveTo>
                <a:lnTo>
                  <a:pt x="3566321" y="0"/>
                </a:lnTo>
                <a:cubicBezTo>
                  <a:pt x="3602705" y="0"/>
                  <a:pt x="3632200" y="29495"/>
                  <a:pt x="3632200" y="65879"/>
                </a:cubicBezTo>
                <a:lnTo>
                  <a:pt x="3632200" y="2550443"/>
                </a:lnTo>
                <a:cubicBezTo>
                  <a:pt x="3632200" y="2586827"/>
                  <a:pt x="3602705" y="2616322"/>
                  <a:pt x="3566321" y="2616322"/>
                </a:cubicBezTo>
                <a:lnTo>
                  <a:pt x="65879" y="2616322"/>
                </a:lnTo>
                <a:cubicBezTo>
                  <a:pt x="29495" y="2616322"/>
                  <a:pt x="0" y="2586827"/>
                  <a:pt x="0" y="2550443"/>
                </a:cubicBezTo>
                <a:lnTo>
                  <a:pt x="0" y="65879"/>
                </a:lnTo>
                <a:cubicBezTo>
                  <a:pt x="0" y="29495"/>
                  <a:pt x="29495" y="0"/>
                  <a:pt x="6587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0636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365500" y="3441577"/>
            <a:ext cx="1752600" cy="1829043"/>
          </a:xfrm>
          <a:custGeom>
            <a:avLst/>
            <a:gdLst>
              <a:gd name="connsiteX0" fmla="*/ 78166 w 1752600"/>
              <a:gd name="connsiteY0" fmla="*/ 0 h 1829043"/>
              <a:gd name="connsiteX1" fmla="*/ 1674434 w 1752600"/>
              <a:gd name="connsiteY1" fmla="*/ 0 h 1829043"/>
              <a:gd name="connsiteX2" fmla="*/ 1752600 w 1752600"/>
              <a:gd name="connsiteY2" fmla="*/ 78166 h 1829043"/>
              <a:gd name="connsiteX3" fmla="*/ 1752600 w 1752600"/>
              <a:gd name="connsiteY3" fmla="*/ 1750877 h 1829043"/>
              <a:gd name="connsiteX4" fmla="*/ 1674434 w 1752600"/>
              <a:gd name="connsiteY4" fmla="*/ 1829043 h 1829043"/>
              <a:gd name="connsiteX5" fmla="*/ 78166 w 1752600"/>
              <a:gd name="connsiteY5" fmla="*/ 1829043 h 1829043"/>
              <a:gd name="connsiteX6" fmla="*/ 0 w 1752600"/>
              <a:gd name="connsiteY6" fmla="*/ 1750877 h 1829043"/>
              <a:gd name="connsiteX7" fmla="*/ 0 w 1752600"/>
              <a:gd name="connsiteY7" fmla="*/ 78166 h 1829043"/>
              <a:gd name="connsiteX8" fmla="*/ 78166 w 1752600"/>
              <a:gd name="connsiteY8" fmla="*/ 0 h 182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2600" h="1829043">
                <a:moveTo>
                  <a:pt x="78166" y="0"/>
                </a:moveTo>
                <a:lnTo>
                  <a:pt x="1674434" y="0"/>
                </a:lnTo>
                <a:cubicBezTo>
                  <a:pt x="1717604" y="0"/>
                  <a:pt x="1752600" y="34996"/>
                  <a:pt x="1752600" y="78166"/>
                </a:cubicBezTo>
                <a:lnTo>
                  <a:pt x="1752600" y="1750877"/>
                </a:lnTo>
                <a:cubicBezTo>
                  <a:pt x="1752600" y="1794047"/>
                  <a:pt x="1717604" y="1829043"/>
                  <a:pt x="1674434" y="1829043"/>
                </a:cubicBezTo>
                <a:lnTo>
                  <a:pt x="78166" y="1829043"/>
                </a:lnTo>
                <a:cubicBezTo>
                  <a:pt x="34996" y="1829043"/>
                  <a:pt x="0" y="1794047"/>
                  <a:pt x="0" y="1750877"/>
                </a:cubicBezTo>
                <a:lnTo>
                  <a:pt x="0" y="78166"/>
                </a:lnTo>
                <a:cubicBezTo>
                  <a:pt x="0" y="34996"/>
                  <a:pt x="34996" y="0"/>
                  <a:pt x="7816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194300" y="3441577"/>
            <a:ext cx="1752600" cy="1829043"/>
          </a:xfrm>
          <a:custGeom>
            <a:avLst/>
            <a:gdLst>
              <a:gd name="connsiteX0" fmla="*/ 78166 w 1752600"/>
              <a:gd name="connsiteY0" fmla="*/ 0 h 1829043"/>
              <a:gd name="connsiteX1" fmla="*/ 1674434 w 1752600"/>
              <a:gd name="connsiteY1" fmla="*/ 0 h 1829043"/>
              <a:gd name="connsiteX2" fmla="*/ 1752600 w 1752600"/>
              <a:gd name="connsiteY2" fmla="*/ 78166 h 1829043"/>
              <a:gd name="connsiteX3" fmla="*/ 1752600 w 1752600"/>
              <a:gd name="connsiteY3" fmla="*/ 1750877 h 1829043"/>
              <a:gd name="connsiteX4" fmla="*/ 1674434 w 1752600"/>
              <a:gd name="connsiteY4" fmla="*/ 1829043 h 1829043"/>
              <a:gd name="connsiteX5" fmla="*/ 78166 w 1752600"/>
              <a:gd name="connsiteY5" fmla="*/ 1829043 h 1829043"/>
              <a:gd name="connsiteX6" fmla="*/ 0 w 1752600"/>
              <a:gd name="connsiteY6" fmla="*/ 1750877 h 1829043"/>
              <a:gd name="connsiteX7" fmla="*/ 0 w 1752600"/>
              <a:gd name="connsiteY7" fmla="*/ 78166 h 1829043"/>
              <a:gd name="connsiteX8" fmla="*/ 78166 w 1752600"/>
              <a:gd name="connsiteY8" fmla="*/ 0 h 182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2600" h="1829043">
                <a:moveTo>
                  <a:pt x="78166" y="0"/>
                </a:moveTo>
                <a:lnTo>
                  <a:pt x="1674434" y="0"/>
                </a:lnTo>
                <a:cubicBezTo>
                  <a:pt x="1717604" y="0"/>
                  <a:pt x="1752600" y="34996"/>
                  <a:pt x="1752600" y="78166"/>
                </a:cubicBezTo>
                <a:lnTo>
                  <a:pt x="1752600" y="1750877"/>
                </a:lnTo>
                <a:cubicBezTo>
                  <a:pt x="1752600" y="1794047"/>
                  <a:pt x="1717604" y="1829043"/>
                  <a:pt x="1674434" y="1829043"/>
                </a:cubicBezTo>
                <a:lnTo>
                  <a:pt x="78166" y="1829043"/>
                </a:lnTo>
                <a:cubicBezTo>
                  <a:pt x="34996" y="1829043"/>
                  <a:pt x="0" y="1794047"/>
                  <a:pt x="0" y="1750877"/>
                </a:cubicBezTo>
                <a:lnTo>
                  <a:pt x="0" y="78166"/>
                </a:lnTo>
                <a:cubicBezTo>
                  <a:pt x="0" y="34996"/>
                  <a:pt x="34996" y="0"/>
                  <a:pt x="7816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84253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96900" y="698378"/>
            <a:ext cx="10972800" cy="4572122"/>
          </a:xfrm>
          <a:custGeom>
            <a:avLst/>
            <a:gdLst>
              <a:gd name="connsiteX0" fmla="*/ 127699 w 10972800"/>
              <a:gd name="connsiteY0" fmla="*/ 0 h 4572122"/>
              <a:gd name="connsiteX1" fmla="*/ 10845101 w 10972800"/>
              <a:gd name="connsiteY1" fmla="*/ 0 h 4572122"/>
              <a:gd name="connsiteX2" fmla="*/ 10972800 w 10972800"/>
              <a:gd name="connsiteY2" fmla="*/ 127699 h 4572122"/>
              <a:gd name="connsiteX3" fmla="*/ 10972800 w 10972800"/>
              <a:gd name="connsiteY3" fmla="*/ 4444423 h 4572122"/>
              <a:gd name="connsiteX4" fmla="*/ 10845101 w 10972800"/>
              <a:gd name="connsiteY4" fmla="*/ 4572122 h 4572122"/>
              <a:gd name="connsiteX5" fmla="*/ 127699 w 10972800"/>
              <a:gd name="connsiteY5" fmla="*/ 4572122 h 4572122"/>
              <a:gd name="connsiteX6" fmla="*/ 0 w 10972800"/>
              <a:gd name="connsiteY6" fmla="*/ 4444423 h 4572122"/>
              <a:gd name="connsiteX7" fmla="*/ 0 w 10972800"/>
              <a:gd name="connsiteY7" fmla="*/ 127699 h 4572122"/>
              <a:gd name="connsiteX8" fmla="*/ 127699 w 10972800"/>
              <a:gd name="connsiteY8" fmla="*/ 0 h 4572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72800" h="4572122">
                <a:moveTo>
                  <a:pt x="127699" y="0"/>
                </a:moveTo>
                <a:lnTo>
                  <a:pt x="10845101" y="0"/>
                </a:lnTo>
                <a:cubicBezTo>
                  <a:pt x="10915627" y="0"/>
                  <a:pt x="10972800" y="57173"/>
                  <a:pt x="10972800" y="127699"/>
                </a:cubicBezTo>
                <a:lnTo>
                  <a:pt x="10972800" y="4444423"/>
                </a:lnTo>
                <a:cubicBezTo>
                  <a:pt x="10972800" y="4514949"/>
                  <a:pt x="10915627" y="4572122"/>
                  <a:pt x="10845101" y="4572122"/>
                </a:cubicBezTo>
                <a:lnTo>
                  <a:pt x="127699" y="4572122"/>
                </a:lnTo>
                <a:cubicBezTo>
                  <a:pt x="57173" y="4572122"/>
                  <a:pt x="0" y="4514949"/>
                  <a:pt x="0" y="4444423"/>
                </a:cubicBezTo>
                <a:lnTo>
                  <a:pt x="0" y="127699"/>
                </a:lnTo>
                <a:cubicBezTo>
                  <a:pt x="0" y="57173"/>
                  <a:pt x="57173" y="0"/>
                  <a:pt x="12769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65944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72200" y="4419479"/>
            <a:ext cx="4495800" cy="1752721"/>
          </a:xfrm>
          <a:custGeom>
            <a:avLst/>
            <a:gdLst>
              <a:gd name="connsiteX0" fmla="*/ 78171 w 4495800"/>
              <a:gd name="connsiteY0" fmla="*/ 0 h 1752721"/>
              <a:gd name="connsiteX1" fmla="*/ 4417629 w 4495800"/>
              <a:gd name="connsiteY1" fmla="*/ 0 h 1752721"/>
              <a:gd name="connsiteX2" fmla="*/ 4495800 w 4495800"/>
              <a:gd name="connsiteY2" fmla="*/ 78171 h 1752721"/>
              <a:gd name="connsiteX3" fmla="*/ 4495800 w 4495800"/>
              <a:gd name="connsiteY3" fmla="*/ 1674550 h 1752721"/>
              <a:gd name="connsiteX4" fmla="*/ 4417629 w 4495800"/>
              <a:gd name="connsiteY4" fmla="*/ 1752721 h 1752721"/>
              <a:gd name="connsiteX5" fmla="*/ 78171 w 4495800"/>
              <a:gd name="connsiteY5" fmla="*/ 1752721 h 1752721"/>
              <a:gd name="connsiteX6" fmla="*/ 0 w 4495800"/>
              <a:gd name="connsiteY6" fmla="*/ 1674550 h 1752721"/>
              <a:gd name="connsiteX7" fmla="*/ 0 w 4495800"/>
              <a:gd name="connsiteY7" fmla="*/ 78171 h 1752721"/>
              <a:gd name="connsiteX8" fmla="*/ 78171 w 4495800"/>
              <a:gd name="connsiteY8" fmla="*/ 0 h 1752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95800" h="1752721">
                <a:moveTo>
                  <a:pt x="78171" y="0"/>
                </a:moveTo>
                <a:lnTo>
                  <a:pt x="4417629" y="0"/>
                </a:lnTo>
                <a:cubicBezTo>
                  <a:pt x="4460802" y="0"/>
                  <a:pt x="4495800" y="34998"/>
                  <a:pt x="4495800" y="78171"/>
                </a:cubicBezTo>
                <a:lnTo>
                  <a:pt x="4495800" y="1674550"/>
                </a:lnTo>
                <a:cubicBezTo>
                  <a:pt x="4495800" y="1717723"/>
                  <a:pt x="4460802" y="1752721"/>
                  <a:pt x="4417629" y="1752721"/>
                </a:cubicBezTo>
                <a:lnTo>
                  <a:pt x="78171" y="1752721"/>
                </a:lnTo>
                <a:cubicBezTo>
                  <a:pt x="34998" y="1752721"/>
                  <a:pt x="0" y="1717723"/>
                  <a:pt x="0" y="1674550"/>
                </a:cubicBezTo>
                <a:lnTo>
                  <a:pt x="0" y="78171"/>
                </a:lnTo>
                <a:cubicBezTo>
                  <a:pt x="0" y="34998"/>
                  <a:pt x="34998" y="0"/>
                  <a:pt x="7817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90149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267200" y="1612900"/>
            <a:ext cx="7924800" cy="4584700"/>
          </a:xfrm>
          <a:custGeom>
            <a:avLst/>
            <a:gdLst>
              <a:gd name="connsiteX0" fmla="*/ 92244 w 7924800"/>
              <a:gd name="connsiteY0" fmla="*/ 0 h 4584700"/>
              <a:gd name="connsiteX1" fmla="*/ 7924800 w 7924800"/>
              <a:gd name="connsiteY1" fmla="*/ 0 h 4584700"/>
              <a:gd name="connsiteX2" fmla="*/ 7924800 w 7924800"/>
              <a:gd name="connsiteY2" fmla="*/ 4584700 h 4584700"/>
              <a:gd name="connsiteX3" fmla="*/ 92244 w 7924800"/>
              <a:gd name="connsiteY3" fmla="*/ 4584700 h 4584700"/>
              <a:gd name="connsiteX4" fmla="*/ 0 w 7924800"/>
              <a:gd name="connsiteY4" fmla="*/ 4492456 h 4584700"/>
              <a:gd name="connsiteX5" fmla="*/ 0 w 7924800"/>
              <a:gd name="connsiteY5" fmla="*/ 92244 h 4584700"/>
              <a:gd name="connsiteX6" fmla="*/ 92244 w 7924800"/>
              <a:gd name="connsiteY6" fmla="*/ 0 h 4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24800" h="4584700">
                <a:moveTo>
                  <a:pt x="92244" y="0"/>
                </a:moveTo>
                <a:lnTo>
                  <a:pt x="7924800" y="0"/>
                </a:lnTo>
                <a:lnTo>
                  <a:pt x="7924800" y="4584700"/>
                </a:lnTo>
                <a:lnTo>
                  <a:pt x="92244" y="4584700"/>
                </a:lnTo>
                <a:cubicBezTo>
                  <a:pt x="41299" y="4584700"/>
                  <a:pt x="0" y="4543401"/>
                  <a:pt x="0" y="4492456"/>
                </a:cubicBezTo>
                <a:lnTo>
                  <a:pt x="0" y="92244"/>
                </a:lnTo>
                <a:cubicBezTo>
                  <a:pt x="0" y="41299"/>
                  <a:pt x="41299" y="0"/>
                  <a:pt x="922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74886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4330700"/>
            <a:ext cx="7835900" cy="1866900"/>
          </a:xfrm>
          <a:custGeom>
            <a:avLst/>
            <a:gdLst>
              <a:gd name="connsiteX0" fmla="*/ 0 w 7835900"/>
              <a:gd name="connsiteY0" fmla="*/ 0 h 1866900"/>
              <a:gd name="connsiteX1" fmla="*/ 7747540 w 7835900"/>
              <a:gd name="connsiteY1" fmla="*/ 0 h 1866900"/>
              <a:gd name="connsiteX2" fmla="*/ 7835900 w 7835900"/>
              <a:gd name="connsiteY2" fmla="*/ 88360 h 1866900"/>
              <a:gd name="connsiteX3" fmla="*/ 7835900 w 7835900"/>
              <a:gd name="connsiteY3" fmla="*/ 1778540 h 1866900"/>
              <a:gd name="connsiteX4" fmla="*/ 7747540 w 7835900"/>
              <a:gd name="connsiteY4" fmla="*/ 1866900 h 1866900"/>
              <a:gd name="connsiteX5" fmla="*/ 0 w 7835900"/>
              <a:gd name="connsiteY5" fmla="*/ 186690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35900" h="1866900">
                <a:moveTo>
                  <a:pt x="0" y="0"/>
                </a:moveTo>
                <a:lnTo>
                  <a:pt x="7747540" y="0"/>
                </a:lnTo>
                <a:cubicBezTo>
                  <a:pt x="7796340" y="0"/>
                  <a:pt x="7835900" y="39560"/>
                  <a:pt x="7835900" y="88360"/>
                </a:cubicBezTo>
                <a:lnTo>
                  <a:pt x="7835900" y="1778540"/>
                </a:lnTo>
                <a:cubicBezTo>
                  <a:pt x="7835900" y="1827340"/>
                  <a:pt x="7796340" y="1866900"/>
                  <a:pt x="7747540" y="1866900"/>
                </a:cubicBezTo>
                <a:lnTo>
                  <a:pt x="0" y="1866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7033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CB24F6EE-4D72-4352-AC3D-074AB104C801}"/>
              </a:ext>
            </a:extLst>
          </p:cNvPr>
          <p:cNvSpPr/>
          <p:nvPr userDrawn="1"/>
        </p:nvSpPr>
        <p:spPr>
          <a:xfrm>
            <a:off x="5194300" y="2527300"/>
            <a:ext cx="6997700" cy="1816100"/>
          </a:xfrm>
          <a:custGeom>
            <a:avLst/>
            <a:gdLst>
              <a:gd name="connsiteX0" fmla="*/ 36540 w 6997700"/>
              <a:gd name="connsiteY0" fmla="*/ 0 h 1816100"/>
              <a:gd name="connsiteX1" fmla="*/ 6997700 w 6997700"/>
              <a:gd name="connsiteY1" fmla="*/ 0 h 1816100"/>
              <a:gd name="connsiteX2" fmla="*/ 6997700 w 6997700"/>
              <a:gd name="connsiteY2" fmla="*/ 1816100 h 1816100"/>
              <a:gd name="connsiteX3" fmla="*/ 36540 w 6997700"/>
              <a:gd name="connsiteY3" fmla="*/ 1816100 h 1816100"/>
              <a:gd name="connsiteX4" fmla="*/ 0 w 6997700"/>
              <a:gd name="connsiteY4" fmla="*/ 1779560 h 1816100"/>
              <a:gd name="connsiteX5" fmla="*/ 0 w 6997700"/>
              <a:gd name="connsiteY5" fmla="*/ 36540 h 1816100"/>
              <a:gd name="connsiteX6" fmla="*/ 36540 w 6997700"/>
              <a:gd name="connsiteY6" fmla="*/ 0 h 18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97700" h="1816100">
                <a:moveTo>
                  <a:pt x="36540" y="0"/>
                </a:moveTo>
                <a:lnTo>
                  <a:pt x="6997700" y="0"/>
                </a:lnTo>
                <a:lnTo>
                  <a:pt x="6997700" y="1816100"/>
                </a:lnTo>
                <a:lnTo>
                  <a:pt x="36540" y="1816100"/>
                </a:lnTo>
                <a:cubicBezTo>
                  <a:pt x="16360" y="1816100"/>
                  <a:pt x="0" y="1799740"/>
                  <a:pt x="0" y="1779560"/>
                </a:cubicBezTo>
                <a:lnTo>
                  <a:pt x="0" y="36540"/>
                </a:lnTo>
                <a:cubicBezTo>
                  <a:pt x="0" y="16360"/>
                  <a:pt x="16360" y="0"/>
                  <a:pt x="3654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267200" y="1600200"/>
            <a:ext cx="2667000" cy="1854200"/>
          </a:xfrm>
          <a:custGeom>
            <a:avLst/>
            <a:gdLst>
              <a:gd name="connsiteX0" fmla="*/ 75410 w 2667000"/>
              <a:gd name="connsiteY0" fmla="*/ 0 h 1854200"/>
              <a:gd name="connsiteX1" fmla="*/ 2591590 w 2667000"/>
              <a:gd name="connsiteY1" fmla="*/ 0 h 1854200"/>
              <a:gd name="connsiteX2" fmla="*/ 2667000 w 2667000"/>
              <a:gd name="connsiteY2" fmla="*/ 75410 h 1854200"/>
              <a:gd name="connsiteX3" fmla="*/ 2667000 w 2667000"/>
              <a:gd name="connsiteY3" fmla="*/ 1778790 h 1854200"/>
              <a:gd name="connsiteX4" fmla="*/ 2591590 w 2667000"/>
              <a:gd name="connsiteY4" fmla="*/ 1854200 h 1854200"/>
              <a:gd name="connsiteX5" fmla="*/ 75410 w 2667000"/>
              <a:gd name="connsiteY5" fmla="*/ 1854200 h 1854200"/>
              <a:gd name="connsiteX6" fmla="*/ 0 w 2667000"/>
              <a:gd name="connsiteY6" fmla="*/ 1778790 h 1854200"/>
              <a:gd name="connsiteX7" fmla="*/ 0 w 2667000"/>
              <a:gd name="connsiteY7" fmla="*/ 75410 h 1854200"/>
              <a:gd name="connsiteX8" fmla="*/ 75410 w 2667000"/>
              <a:gd name="connsiteY8" fmla="*/ 0 h 185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7000" h="1854200">
                <a:moveTo>
                  <a:pt x="75410" y="0"/>
                </a:moveTo>
                <a:lnTo>
                  <a:pt x="2591590" y="0"/>
                </a:lnTo>
                <a:cubicBezTo>
                  <a:pt x="2633238" y="0"/>
                  <a:pt x="2667000" y="33762"/>
                  <a:pt x="2667000" y="75410"/>
                </a:cubicBezTo>
                <a:lnTo>
                  <a:pt x="2667000" y="1778790"/>
                </a:lnTo>
                <a:cubicBezTo>
                  <a:pt x="2667000" y="1820438"/>
                  <a:pt x="2633238" y="1854200"/>
                  <a:pt x="2591590" y="1854200"/>
                </a:cubicBezTo>
                <a:lnTo>
                  <a:pt x="75410" y="1854200"/>
                </a:lnTo>
                <a:cubicBezTo>
                  <a:pt x="33762" y="1854200"/>
                  <a:pt x="0" y="1820438"/>
                  <a:pt x="0" y="1778790"/>
                </a:cubicBezTo>
                <a:lnTo>
                  <a:pt x="0" y="75410"/>
                </a:lnTo>
                <a:cubicBezTo>
                  <a:pt x="0" y="33762"/>
                  <a:pt x="33762" y="0"/>
                  <a:pt x="754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0950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6108700" y="1612900"/>
            <a:ext cx="2654300" cy="2730500"/>
          </a:xfrm>
          <a:custGeom>
            <a:avLst/>
            <a:gdLst>
              <a:gd name="connsiteX0" fmla="*/ 118382 w 2654300"/>
              <a:gd name="connsiteY0" fmla="*/ 0 h 2730500"/>
              <a:gd name="connsiteX1" fmla="*/ 2535918 w 2654300"/>
              <a:gd name="connsiteY1" fmla="*/ 0 h 2730500"/>
              <a:gd name="connsiteX2" fmla="*/ 2654300 w 2654300"/>
              <a:gd name="connsiteY2" fmla="*/ 118382 h 2730500"/>
              <a:gd name="connsiteX3" fmla="*/ 2654300 w 2654300"/>
              <a:gd name="connsiteY3" fmla="*/ 2612118 h 2730500"/>
              <a:gd name="connsiteX4" fmla="*/ 2535918 w 2654300"/>
              <a:gd name="connsiteY4" fmla="*/ 2730500 h 2730500"/>
              <a:gd name="connsiteX5" fmla="*/ 118382 w 2654300"/>
              <a:gd name="connsiteY5" fmla="*/ 2730500 h 2730500"/>
              <a:gd name="connsiteX6" fmla="*/ 0 w 2654300"/>
              <a:gd name="connsiteY6" fmla="*/ 2612118 h 2730500"/>
              <a:gd name="connsiteX7" fmla="*/ 0 w 2654300"/>
              <a:gd name="connsiteY7" fmla="*/ 118382 h 2730500"/>
              <a:gd name="connsiteX8" fmla="*/ 118382 w 2654300"/>
              <a:gd name="connsiteY8" fmla="*/ 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4300" h="2730500">
                <a:moveTo>
                  <a:pt x="118382" y="0"/>
                </a:moveTo>
                <a:lnTo>
                  <a:pt x="2535918" y="0"/>
                </a:lnTo>
                <a:cubicBezTo>
                  <a:pt x="2601299" y="0"/>
                  <a:pt x="2654300" y="53001"/>
                  <a:pt x="2654300" y="118382"/>
                </a:cubicBezTo>
                <a:lnTo>
                  <a:pt x="2654300" y="2612118"/>
                </a:lnTo>
                <a:cubicBezTo>
                  <a:pt x="2654300" y="2677499"/>
                  <a:pt x="2601299" y="2730500"/>
                  <a:pt x="2535918" y="2730500"/>
                </a:cubicBezTo>
                <a:lnTo>
                  <a:pt x="118382" y="2730500"/>
                </a:lnTo>
                <a:cubicBezTo>
                  <a:pt x="53001" y="2730500"/>
                  <a:pt x="0" y="2677499"/>
                  <a:pt x="0" y="2612118"/>
                </a:cubicBezTo>
                <a:lnTo>
                  <a:pt x="0" y="118382"/>
                </a:lnTo>
                <a:cubicBezTo>
                  <a:pt x="0" y="53001"/>
                  <a:pt x="53001" y="0"/>
                  <a:pt x="1183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7010400" y="4483099"/>
            <a:ext cx="2743200" cy="1676277"/>
          </a:xfrm>
          <a:custGeom>
            <a:avLst/>
            <a:gdLst>
              <a:gd name="connsiteX0" fmla="*/ 112864 w 2743200"/>
              <a:gd name="connsiteY0" fmla="*/ 0 h 1676277"/>
              <a:gd name="connsiteX1" fmla="*/ 2630336 w 2743200"/>
              <a:gd name="connsiteY1" fmla="*/ 0 h 1676277"/>
              <a:gd name="connsiteX2" fmla="*/ 2743200 w 2743200"/>
              <a:gd name="connsiteY2" fmla="*/ 112864 h 1676277"/>
              <a:gd name="connsiteX3" fmla="*/ 2743200 w 2743200"/>
              <a:gd name="connsiteY3" fmla="*/ 1563413 h 1676277"/>
              <a:gd name="connsiteX4" fmla="*/ 2630336 w 2743200"/>
              <a:gd name="connsiteY4" fmla="*/ 1676277 h 1676277"/>
              <a:gd name="connsiteX5" fmla="*/ 112864 w 2743200"/>
              <a:gd name="connsiteY5" fmla="*/ 1676277 h 1676277"/>
              <a:gd name="connsiteX6" fmla="*/ 0 w 2743200"/>
              <a:gd name="connsiteY6" fmla="*/ 1563413 h 1676277"/>
              <a:gd name="connsiteX7" fmla="*/ 0 w 2743200"/>
              <a:gd name="connsiteY7" fmla="*/ 112864 h 1676277"/>
              <a:gd name="connsiteX8" fmla="*/ 112864 w 2743200"/>
              <a:gd name="connsiteY8" fmla="*/ 0 h 167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43200" h="1676277">
                <a:moveTo>
                  <a:pt x="112864" y="0"/>
                </a:moveTo>
                <a:lnTo>
                  <a:pt x="2630336" y="0"/>
                </a:lnTo>
                <a:cubicBezTo>
                  <a:pt x="2692669" y="0"/>
                  <a:pt x="2743200" y="50531"/>
                  <a:pt x="2743200" y="112864"/>
                </a:cubicBezTo>
                <a:lnTo>
                  <a:pt x="2743200" y="1563413"/>
                </a:lnTo>
                <a:cubicBezTo>
                  <a:pt x="2743200" y="1625746"/>
                  <a:pt x="2692669" y="1676277"/>
                  <a:pt x="2630336" y="1676277"/>
                </a:cubicBezTo>
                <a:lnTo>
                  <a:pt x="112864" y="1676277"/>
                </a:lnTo>
                <a:cubicBezTo>
                  <a:pt x="50531" y="1676277"/>
                  <a:pt x="0" y="1625746"/>
                  <a:pt x="0" y="1563413"/>
                </a:cubicBezTo>
                <a:lnTo>
                  <a:pt x="0" y="112864"/>
                </a:lnTo>
                <a:cubicBezTo>
                  <a:pt x="0" y="50531"/>
                  <a:pt x="50531" y="0"/>
                  <a:pt x="11286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25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330700" y="1574800"/>
            <a:ext cx="2679700" cy="4584700"/>
          </a:xfrm>
          <a:custGeom>
            <a:avLst/>
            <a:gdLst>
              <a:gd name="connsiteX0" fmla="*/ 66617 w 2679700"/>
              <a:gd name="connsiteY0" fmla="*/ 0 h 4584700"/>
              <a:gd name="connsiteX1" fmla="*/ 2613083 w 2679700"/>
              <a:gd name="connsiteY1" fmla="*/ 0 h 4584700"/>
              <a:gd name="connsiteX2" fmla="*/ 2679700 w 2679700"/>
              <a:gd name="connsiteY2" fmla="*/ 66617 h 4584700"/>
              <a:gd name="connsiteX3" fmla="*/ 2679700 w 2679700"/>
              <a:gd name="connsiteY3" fmla="*/ 4518083 h 4584700"/>
              <a:gd name="connsiteX4" fmla="*/ 2613083 w 2679700"/>
              <a:gd name="connsiteY4" fmla="*/ 4584700 h 4584700"/>
              <a:gd name="connsiteX5" fmla="*/ 66617 w 2679700"/>
              <a:gd name="connsiteY5" fmla="*/ 4584700 h 4584700"/>
              <a:gd name="connsiteX6" fmla="*/ 0 w 2679700"/>
              <a:gd name="connsiteY6" fmla="*/ 4518083 h 4584700"/>
              <a:gd name="connsiteX7" fmla="*/ 0 w 2679700"/>
              <a:gd name="connsiteY7" fmla="*/ 66617 h 4584700"/>
              <a:gd name="connsiteX8" fmla="*/ 66617 w 2679700"/>
              <a:gd name="connsiteY8" fmla="*/ 0 h 4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79700" h="4584700">
                <a:moveTo>
                  <a:pt x="66617" y="0"/>
                </a:moveTo>
                <a:lnTo>
                  <a:pt x="2613083" y="0"/>
                </a:lnTo>
                <a:cubicBezTo>
                  <a:pt x="2649875" y="0"/>
                  <a:pt x="2679700" y="29825"/>
                  <a:pt x="2679700" y="66617"/>
                </a:cubicBezTo>
                <a:lnTo>
                  <a:pt x="2679700" y="4518083"/>
                </a:lnTo>
                <a:cubicBezTo>
                  <a:pt x="2679700" y="4554875"/>
                  <a:pt x="2649875" y="4584700"/>
                  <a:pt x="2613083" y="4584700"/>
                </a:cubicBezTo>
                <a:lnTo>
                  <a:pt x="66617" y="4584700"/>
                </a:lnTo>
                <a:cubicBezTo>
                  <a:pt x="29825" y="4584700"/>
                  <a:pt x="0" y="4554875"/>
                  <a:pt x="0" y="4518083"/>
                </a:cubicBezTo>
                <a:lnTo>
                  <a:pt x="0" y="66617"/>
                </a:lnTo>
                <a:cubicBezTo>
                  <a:pt x="0" y="29825"/>
                  <a:pt x="29825" y="0"/>
                  <a:pt x="6661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24859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24147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254500" y="2527300"/>
            <a:ext cx="7937500" cy="2768600"/>
          </a:xfrm>
          <a:custGeom>
            <a:avLst/>
            <a:gdLst>
              <a:gd name="connsiteX0" fmla="*/ 120046 w 7937500"/>
              <a:gd name="connsiteY0" fmla="*/ 0 h 2768600"/>
              <a:gd name="connsiteX1" fmla="*/ 7937500 w 7937500"/>
              <a:gd name="connsiteY1" fmla="*/ 0 h 2768600"/>
              <a:gd name="connsiteX2" fmla="*/ 7937500 w 7937500"/>
              <a:gd name="connsiteY2" fmla="*/ 2768600 h 2768600"/>
              <a:gd name="connsiteX3" fmla="*/ 120046 w 7937500"/>
              <a:gd name="connsiteY3" fmla="*/ 2768600 h 2768600"/>
              <a:gd name="connsiteX4" fmla="*/ 0 w 7937500"/>
              <a:gd name="connsiteY4" fmla="*/ 2648554 h 2768600"/>
              <a:gd name="connsiteX5" fmla="*/ 0 w 7937500"/>
              <a:gd name="connsiteY5" fmla="*/ 120046 h 2768600"/>
              <a:gd name="connsiteX6" fmla="*/ 120046 w 7937500"/>
              <a:gd name="connsiteY6" fmla="*/ 0 h 276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37500" h="2768600">
                <a:moveTo>
                  <a:pt x="120046" y="0"/>
                </a:moveTo>
                <a:lnTo>
                  <a:pt x="7937500" y="0"/>
                </a:lnTo>
                <a:lnTo>
                  <a:pt x="7937500" y="2768600"/>
                </a:lnTo>
                <a:lnTo>
                  <a:pt x="120046" y="2768600"/>
                </a:lnTo>
                <a:cubicBezTo>
                  <a:pt x="53746" y="2768600"/>
                  <a:pt x="0" y="2714854"/>
                  <a:pt x="0" y="2648554"/>
                </a:cubicBezTo>
                <a:lnTo>
                  <a:pt x="0" y="120046"/>
                </a:lnTo>
                <a:cubicBezTo>
                  <a:pt x="0" y="53746"/>
                  <a:pt x="53746" y="0"/>
                  <a:pt x="12004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244380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181600" cy="4330700"/>
          </a:xfrm>
          <a:custGeom>
            <a:avLst/>
            <a:gdLst>
              <a:gd name="connsiteX0" fmla="*/ 0 w 5181600"/>
              <a:gd name="connsiteY0" fmla="*/ 0 h 4330700"/>
              <a:gd name="connsiteX1" fmla="*/ 4972349 w 5181600"/>
              <a:gd name="connsiteY1" fmla="*/ 0 h 4330700"/>
              <a:gd name="connsiteX2" fmla="*/ 5037717 w 5181600"/>
              <a:gd name="connsiteY2" fmla="*/ 178599 h 4330700"/>
              <a:gd name="connsiteX3" fmla="*/ 5181600 w 5181600"/>
              <a:gd name="connsiteY3" fmla="*/ 1130300 h 4330700"/>
              <a:gd name="connsiteX4" fmla="*/ 1981200 w 5181600"/>
              <a:gd name="connsiteY4" fmla="*/ 4330700 h 4330700"/>
              <a:gd name="connsiteX5" fmla="*/ 191826 w 5181600"/>
              <a:gd name="connsiteY5" fmla="*/ 3784122 h 4330700"/>
              <a:gd name="connsiteX6" fmla="*/ 0 w 5181600"/>
              <a:gd name="connsiteY6" fmla="*/ 3640677 h 433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81600" h="4330700">
                <a:moveTo>
                  <a:pt x="0" y="0"/>
                </a:moveTo>
                <a:lnTo>
                  <a:pt x="4972349" y="0"/>
                </a:lnTo>
                <a:lnTo>
                  <a:pt x="5037717" y="178599"/>
                </a:lnTo>
                <a:cubicBezTo>
                  <a:pt x="5131226" y="479241"/>
                  <a:pt x="5181600" y="798888"/>
                  <a:pt x="5181600" y="1130300"/>
                </a:cubicBezTo>
                <a:cubicBezTo>
                  <a:pt x="5181600" y="2897832"/>
                  <a:pt x="3748732" y="4330700"/>
                  <a:pt x="1981200" y="4330700"/>
                </a:cubicBezTo>
                <a:cubicBezTo>
                  <a:pt x="1318376" y="4330700"/>
                  <a:pt x="702613" y="4129203"/>
                  <a:pt x="191826" y="3784122"/>
                </a:cubicBezTo>
                <a:lnTo>
                  <a:pt x="0" y="36406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298055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033804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4">
            <a:extLst>
              <a:ext uri="{FF2B5EF4-FFF2-40B4-BE49-F238E27FC236}">
                <a16:creationId xmlns:a16="http://schemas.microsoft.com/office/drawing/2014/main" id="{E97C5A67-398D-476B-BD93-4FEF0466922A}"/>
              </a:ext>
            </a:extLst>
          </p:cNvPr>
          <p:cNvSpPr/>
          <p:nvPr userDrawn="1"/>
        </p:nvSpPr>
        <p:spPr>
          <a:xfrm>
            <a:off x="2413000" y="685800"/>
            <a:ext cx="3695700" cy="5816600"/>
          </a:xfrm>
          <a:prstGeom prst="roundRect">
            <a:avLst>
              <a:gd name="adj" fmla="val 397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524000" y="2527300"/>
            <a:ext cx="1778000" cy="1752600"/>
          </a:xfrm>
          <a:custGeom>
            <a:avLst/>
            <a:gdLst>
              <a:gd name="connsiteX0" fmla="*/ 111904 w 1778000"/>
              <a:gd name="connsiteY0" fmla="*/ 0 h 1752600"/>
              <a:gd name="connsiteX1" fmla="*/ 1666096 w 1778000"/>
              <a:gd name="connsiteY1" fmla="*/ 0 h 1752600"/>
              <a:gd name="connsiteX2" fmla="*/ 1778000 w 1778000"/>
              <a:gd name="connsiteY2" fmla="*/ 111904 h 1752600"/>
              <a:gd name="connsiteX3" fmla="*/ 1778000 w 1778000"/>
              <a:gd name="connsiteY3" fmla="*/ 1640696 h 1752600"/>
              <a:gd name="connsiteX4" fmla="*/ 1666096 w 1778000"/>
              <a:gd name="connsiteY4" fmla="*/ 1752600 h 1752600"/>
              <a:gd name="connsiteX5" fmla="*/ 111904 w 1778000"/>
              <a:gd name="connsiteY5" fmla="*/ 1752600 h 1752600"/>
              <a:gd name="connsiteX6" fmla="*/ 0 w 1778000"/>
              <a:gd name="connsiteY6" fmla="*/ 1640696 h 1752600"/>
              <a:gd name="connsiteX7" fmla="*/ 0 w 1778000"/>
              <a:gd name="connsiteY7" fmla="*/ 111904 h 1752600"/>
              <a:gd name="connsiteX8" fmla="*/ 111904 w 1778000"/>
              <a:gd name="connsiteY8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8000" h="1752600">
                <a:moveTo>
                  <a:pt x="111904" y="0"/>
                </a:moveTo>
                <a:lnTo>
                  <a:pt x="1666096" y="0"/>
                </a:lnTo>
                <a:cubicBezTo>
                  <a:pt x="1727899" y="0"/>
                  <a:pt x="1778000" y="50101"/>
                  <a:pt x="1778000" y="111904"/>
                </a:cubicBezTo>
                <a:lnTo>
                  <a:pt x="1778000" y="1640696"/>
                </a:lnTo>
                <a:cubicBezTo>
                  <a:pt x="1778000" y="1702499"/>
                  <a:pt x="1727899" y="1752600"/>
                  <a:pt x="1666096" y="1752600"/>
                </a:cubicBezTo>
                <a:lnTo>
                  <a:pt x="111904" y="1752600"/>
                </a:lnTo>
                <a:cubicBezTo>
                  <a:pt x="50101" y="1752600"/>
                  <a:pt x="0" y="1702499"/>
                  <a:pt x="0" y="1640696"/>
                </a:cubicBezTo>
                <a:lnTo>
                  <a:pt x="0" y="111904"/>
                </a:lnTo>
                <a:cubicBezTo>
                  <a:pt x="0" y="50101"/>
                  <a:pt x="50101" y="0"/>
                  <a:pt x="11190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429000" y="2527300"/>
            <a:ext cx="1778000" cy="1752600"/>
          </a:xfrm>
          <a:custGeom>
            <a:avLst/>
            <a:gdLst>
              <a:gd name="connsiteX0" fmla="*/ 111904 w 1778000"/>
              <a:gd name="connsiteY0" fmla="*/ 0 h 1752600"/>
              <a:gd name="connsiteX1" fmla="*/ 1666096 w 1778000"/>
              <a:gd name="connsiteY1" fmla="*/ 0 h 1752600"/>
              <a:gd name="connsiteX2" fmla="*/ 1778000 w 1778000"/>
              <a:gd name="connsiteY2" fmla="*/ 111904 h 1752600"/>
              <a:gd name="connsiteX3" fmla="*/ 1778000 w 1778000"/>
              <a:gd name="connsiteY3" fmla="*/ 1640696 h 1752600"/>
              <a:gd name="connsiteX4" fmla="*/ 1666096 w 1778000"/>
              <a:gd name="connsiteY4" fmla="*/ 1752600 h 1752600"/>
              <a:gd name="connsiteX5" fmla="*/ 111904 w 1778000"/>
              <a:gd name="connsiteY5" fmla="*/ 1752600 h 1752600"/>
              <a:gd name="connsiteX6" fmla="*/ 0 w 1778000"/>
              <a:gd name="connsiteY6" fmla="*/ 1640696 h 1752600"/>
              <a:gd name="connsiteX7" fmla="*/ 0 w 1778000"/>
              <a:gd name="connsiteY7" fmla="*/ 111904 h 1752600"/>
              <a:gd name="connsiteX8" fmla="*/ 111904 w 1778000"/>
              <a:gd name="connsiteY8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8000" h="1752600">
                <a:moveTo>
                  <a:pt x="111904" y="0"/>
                </a:moveTo>
                <a:lnTo>
                  <a:pt x="1666096" y="0"/>
                </a:lnTo>
                <a:cubicBezTo>
                  <a:pt x="1727899" y="0"/>
                  <a:pt x="1778000" y="50101"/>
                  <a:pt x="1778000" y="111904"/>
                </a:cubicBezTo>
                <a:lnTo>
                  <a:pt x="1778000" y="1640696"/>
                </a:lnTo>
                <a:cubicBezTo>
                  <a:pt x="1778000" y="1702499"/>
                  <a:pt x="1727899" y="1752600"/>
                  <a:pt x="1666096" y="1752600"/>
                </a:cubicBezTo>
                <a:lnTo>
                  <a:pt x="111904" y="1752600"/>
                </a:lnTo>
                <a:cubicBezTo>
                  <a:pt x="50101" y="1752600"/>
                  <a:pt x="0" y="1702499"/>
                  <a:pt x="0" y="1640696"/>
                </a:cubicBezTo>
                <a:lnTo>
                  <a:pt x="0" y="111904"/>
                </a:lnTo>
                <a:cubicBezTo>
                  <a:pt x="0" y="50101"/>
                  <a:pt x="50101" y="0"/>
                  <a:pt x="11190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1524000" y="4432300"/>
            <a:ext cx="1778000" cy="1752600"/>
          </a:xfrm>
          <a:custGeom>
            <a:avLst/>
            <a:gdLst>
              <a:gd name="connsiteX0" fmla="*/ 111904 w 1778000"/>
              <a:gd name="connsiteY0" fmla="*/ 0 h 1752600"/>
              <a:gd name="connsiteX1" fmla="*/ 1666096 w 1778000"/>
              <a:gd name="connsiteY1" fmla="*/ 0 h 1752600"/>
              <a:gd name="connsiteX2" fmla="*/ 1778000 w 1778000"/>
              <a:gd name="connsiteY2" fmla="*/ 111904 h 1752600"/>
              <a:gd name="connsiteX3" fmla="*/ 1778000 w 1778000"/>
              <a:gd name="connsiteY3" fmla="*/ 1640696 h 1752600"/>
              <a:gd name="connsiteX4" fmla="*/ 1666096 w 1778000"/>
              <a:gd name="connsiteY4" fmla="*/ 1752600 h 1752600"/>
              <a:gd name="connsiteX5" fmla="*/ 111904 w 1778000"/>
              <a:gd name="connsiteY5" fmla="*/ 1752600 h 1752600"/>
              <a:gd name="connsiteX6" fmla="*/ 0 w 1778000"/>
              <a:gd name="connsiteY6" fmla="*/ 1640696 h 1752600"/>
              <a:gd name="connsiteX7" fmla="*/ 0 w 1778000"/>
              <a:gd name="connsiteY7" fmla="*/ 111904 h 1752600"/>
              <a:gd name="connsiteX8" fmla="*/ 111904 w 1778000"/>
              <a:gd name="connsiteY8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8000" h="1752600">
                <a:moveTo>
                  <a:pt x="111904" y="0"/>
                </a:moveTo>
                <a:lnTo>
                  <a:pt x="1666096" y="0"/>
                </a:lnTo>
                <a:cubicBezTo>
                  <a:pt x="1727899" y="0"/>
                  <a:pt x="1778000" y="50101"/>
                  <a:pt x="1778000" y="111904"/>
                </a:cubicBezTo>
                <a:lnTo>
                  <a:pt x="1778000" y="1640696"/>
                </a:lnTo>
                <a:cubicBezTo>
                  <a:pt x="1778000" y="1702499"/>
                  <a:pt x="1727899" y="1752600"/>
                  <a:pt x="1666096" y="1752600"/>
                </a:cubicBezTo>
                <a:lnTo>
                  <a:pt x="111904" y="1752600"/>
                </a:lnTo>
                <a:cubicBezTo>
                  <a:pt x="50101" y="1752600"/>
                  <a:pt x="0" y="1702499"/>
                  <a:pt x="0" y="1640696"/>
                </a:cubicBezTo>
                <a:lnTo>
                  <a:pt x="0" y="111904"/>
                </a:lnTo>
                <a:cubicBezTo>
                  <a:pt x="0" y="50101"/>
                  <a:pt x="50101" y="0"/>
                  <a:pt x="11190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429000" y="4432300"/>
            <a:ext cx="1778000" cy="1752600"/>
          </a:xfrm>
          <a:custGeom>
            <a:avLst/>
            <a:gdLst>
              <a:gd name="connsiteX0" fmla="*/ 111904 w 1778000"/>
              <a:gd name="connsiteY0" fmla="*/ 0 h 1752600"/>
              <a:gd name="connsiteX1" fmla="*/ 1666096 w 1778000"/>
              <a:gd name="connsiteY1" fmla="*/ 0 h 1752600"/>
              <a:gd name="connsiteX2" fmla="*/ 1778000 w 1778000"/>
              <a:gd name="connsiteY2" fmla="*/ 111904 h 1752600"/>
              <a:gd name="connsiteX3" fmla="*/ 1778000 w 1778000"/>
              <a:gd name="connsiteY3" fmla="*/ 1640696 h 1752600"/>
              <a:gd name="connsiteX4" fmla="*/ 1666096 w 1778000"/>
              <a:gd name="connsiteY4" fmla="*/ 1752600 h 1752600"/>
              <a:gd name="connsiteX5" fmla="*/ 111904 w 1778000"/>
              <a:gd name="connsiteY5" fmla="*/ 1752600 h 1752600"/>
              <a:gd name="connsiteX6" fmla="*/ 0 w 1778000"/>
              <a:gd name="connsiteY6" fmla="*/ 1640696 h 1752600"/>
              <a:gd name="connsiteX7" fmla="*/ 0 w 1778000"/>
              <a:gd name="connsiteY7" fmla="*/ 111904 h 1752600"/>
              <a:gd name="connsiteX8" fmla="*/ 111904 w 1778000"/>
              <a:gd name="connsiteY8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8000" h="1752600">
                <a:moveTo>
                  <a:pt x="111904" y="0"/>
                </a:moveTo>
                <a:lnTo>
                  <a:pt x="1666096" y="0"/>
                </a:lnTo>
                <a:cubicBezTo>
                  <a:pt x="1727899" y="0"/>
                  <a:pt x="1778000" y="50101"/>
                  <a:pt x="1778000" y="111904"/>
                </a:cubicBezTo>
                <a:lnTo>
                  <a:pt x="1778000" y="1640696"/>
                </a:lnTo>
                <a:cubicBezTo>
                  <a:pt x="1778000" y="1702499"/>
                  <a:pt x="1727899" y="1752600"/>
                  <a:pt x="1666096" y="1752600"/>
                </a:cubicBezTo>
                <a:lnTo>
                  <a:pt x="111904" y="1752600"/>
                </a:lnTo>
                <a:cubicBezTo>
                  <a:pt x="50101" y="1752600"/>
                  <a:pt x="0" y="1702499"/>
                  <a:pt x="0" y="1640696"/>
                </a:cubicBezTo>
                <a:lnTo>
                  <a:pt x="0" y="111904"/>
                </a:lnTo>
                <a:cubicBezTo>
                  <a:pt x="0" y="50101"/>
                  <a:pt x="50101" y="0"/>
                  <a:pt x="11190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9148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EC389333-A5A2-4ACD-B348-F3869C414F86}"/>
              </a:ext>
            </a:extLst>
          </p:cNvPr>
          <p:cNvSpPr/>
          <p:nvPr userDrawn="1"/>
        </p:nvSpPr>
        <p:spPr>
          <a:xfrm>
            <a:off x="7023100" y="0"/>
            <a:ext cx="5168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096000" y="673100"/>
            <a:ext cx="4584700" cy="5511800"/>
          </a:xfrm>
          <a:custGeom>
            <a:avLst/>
            <a:gdLst>
              <a:gd name="connsiteX0" fmla="*/ 144326 w 4584700"/>
              <a:gd name="connsiteY0" fmla="*/ 0 h 5511800"/>
              <a:gd name="connsiteX1" fmla="*/ 4440374 w 4584700"/>
              <a:gd name="connsiteY1" fmla="*/ 0 h 5511800"/>
              <a:gd name="connsiteX2" fmla="*/ 4584700 w 4584700"/>
              <a:gd name="connsiteY2" fmla="*/ 144326 h 5511800"/>
              <a:gd name="connsiteX3" fmla="*/ 4584700 w 4584700"/>
              <a:gd name="connsiteY3" fmla="*/ 5367474 h 5511800"/>
              <a:gd name="connsiteX4" fmla="*/ 4440374 w 4584700"/>
              <a:gd name="connsiteY4" fmla="*/ 5511800 h 5511800"/>
              <a:gd name="connsiteX5" fmla="*/ 144326 w 4584700"/>
              <a:gd name="connsiteY5" fmla="*/ 5511800 h 5511800"/>
              <a:gd name="connsiteX6" fmla="*/ 0 w 4584700"/>
              <a:gd name="connsiteY6" fmla="*/ 5367474 h 5511800"/>
              <a:gd name="connsiteX7" fmla="*/ 0 w 4584700"/>
              <a:gd name="connsiteY7" fmla="*/ 144326 h 5511800"/>
              <a:gd name="connsiteX8" fmla="*/ 144326 w 4584700"/>
              <a:gd name="connsiteY8" fmla="*/ 0 h 551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4700" h="5511800">
                <a:moveTo>
                  <a:pt x="144326" y="0"/>
                </a:moveTo>
                <a:lnTo>
                  <a:pt x="4440374" y="0"/>
                </a:lnTo>
                <a:cubicBezTo>
                  <a:pt x="4520083" y="0"/>
                  <a:pt x="4584700" y="64617"/>
                  <a:pt x="4584700" y="144326"/>
                </a:cubicBezTo>
                <a:lnTo>
                  <a:pt x="4584700" y="5367474"/>
                </a:lnTo>
                <a:cubicBezTo>
                  <a:pt x="4584700" y="5447183"/>
                  <a:pt x="4520083" y="5511800"/>
                  <a:pt x="4440374" y="5511800"/>
                </a:cubicBezTo>
                <a:lnTo>
                  <a:pt x="144326" y="5511800"/>
                </a:lnTo>
                <a:cubicBezTo>
                  <a:pt x="64617" y="5511800"/>
                  <a:pt x="0" y="5447183"/>
                  <a:pt x="0" y="5367474"/>
                </a:cubicBezTo>
                <a:lnTo>
                  <a:pt x="0" y="144326"/>
                </a:lnTo>
                <a:cubicBezTo>
                  <a:pt x="0" y="64617"/>
                  <a:pt x="64617" y="0"/>
                  <a:pt x="14432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77800" dist="114300" algn="l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448180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65E3CF63-FBF4-4DB1-BA82-F3BB42638EB2}"/>
              </a:ext>
            </a:extLst>
          </p:cNvPr>
          <p:cNvSpPr/>
          <p:nvPr userDrawn="1"/>
        </p:nvSpPr>
        <p:spPr>
          <a:xfrm>
            <a:off x="1549400" y="1612900"/>
            <a:ext cx="3632200" cy="4584700"/>
          </a:xfrm>
          <a:prstGeom prst="roundRect">
            <a:avLst>
              <a:gd name="adj" fmla="val 20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809750" y="4356100"/>
            <a:ext cx="3111500" cy="1638300"/>
          </a:xfrm>
          <a:custGeom>
            <a:avLst/>
            <a:gdLst>
              <a:gd name="connsiteX0" fmla="*/ 82603 w 3111500"/>
              <a:gd name="connsiteY0" fmla="*/ 0 h 1638300"/>
              <a:gd name="connsiteX1" fmla="*/ 3028897 w 3111500"/>
              <a:gd name="connsiteY1" fmla="*/ 0 h 1638300"/>
              <a:gd name="connsiteX2" fmla="*/ 3111500 w 3111500"/>
              <a:gd name="connsiteY2" fmla="*/ 82603 h 1638300"/>
              <a:gd name="connsiteX3" fmla="*/ 3111500 w 3111500"/>
              <a:gd name="connsiteY3" fmla="*/ 1555697 h 1638300"/>
              <a:gd name="connsiteX4" fmla="*/ 3028897 w 3111500"/>
              <a:gd name="connsiteY4" fmla="*/ 1638300 h 1638300"/>
              <a:gd name="connsiteX5" fmla="*/ 82603 w 3111500"/>
              <a:gd name="connsiteY5" fmla="*/ 1638300 h 1638300"/>
              <a:gd name="connsiteX6" fmla="*/ 0 w 3111500"/>
              <a:gd name="connsiteY6" fmla="*/ 1555697 h 1638300"/>
              <a:gd name="connsiteX7" fmla="*/ 0 w 3111500"/>
              <a:gd name="connsiteY7" fmla="*/ 82603 h 1638300"/>
              <a:gd name="connsiteX8" fmla="*/ 82603 w 3111500"/>
              <a:gd name="connsiteY8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1500" h="1638300">
                <a:moveTo>
                  <a:pt x="82603" y="0"/>
                </a:moveTo>
                <a:lnTo>
                  <a:pt x="3028897" y="0"/>
                </a:lnTo>
                <a:cubicBezTo>
                  <a:pt x="3074517" y="0"/>
                  <a:pt x="3111500" y="36983"/>
                  <a:pt x="3111500" y="82603"/>
                </a:cubicBezTo>
                <a:lnTo>
                  <a:pt x="3111500" y="1555697"/>
                </a:lnTo>
                <a:cubicBezTo>
                  <a:pt x="3111500" y="1601317"/>
                  <a:pt x="3074517" y="1638300"/>
                  <a:pt x="3028897" y="1638300"/>
                </a:cubicBezTo>
                <a:lnTo>
                  <a:pt x="82603" y="1638300"/>
                </a:lnTo>
                <a:cubicBezTo>
                  <a:pt x="36983" y="1638300"/>
                  <a:pt x="0" y="1601317"/>
                  <a:pt x="0" y="1555697"/>
                </a:cubicBezTo>
                <a:lnTo>
                  <a:pt x="0" y="82603"/>
                </a:lnTo>
                <a:cubicBezTo>
                  <a:pt x="0" y="36983"/>
                  <a:pt x="36983" y="0"/>
                  <a:pt x="8260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104016" y="1944525"/>
            <a:ext cx="2522968" cy="71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2104016" y="2902366"/>
            <a:ext cx="2522968" cy="71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055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4">
            <a:extLst>
              <a:ext uri="{FF2B5EF4-FFF2-40B4-BE49-F238E27FC236}">
                <a16:creationId xmlns:a16="http://schemas.microsoft.com/office/drawing/2014/main" id="{C925237B-6BA8-43A0-9E2C-655F456679A9}"/>
              </a:ext>
            </a:extLst>
          </p:cNvPr>
          <p:cNvSpPr/>
          <p:nvPr userDrawn="1"/>
        </p:nvSpPr>
        <p:spPr>
          <a:xfrm>
            <a:off x="0" y="1587500"/>
            <a:ext cx="8851900" cy="2755900"/>
          </a:xfrm>
          <a:custGeom>
            <a:avLst/>
            <a:gdLst>
              <a:gd name="connsiteX0" fmla="*/ 0 w 8851900"/>
              <a:gd name="connsiteY0" fmla="*/ 0 h 2755900"/>
              <a:gd name="connsiteX1" fmla="*/ 8720251 w 8851900"/>
              <a:gd name="connsiteY1" fmla="*/ 0 h 2755900"/>
              <a:gd name="connsiteX2" fmla="*/ 8851900 w 8851900"/>
              <a:gd name="connsiteY2" fmla="*/ 131649 h 2755900"/>
              <a:gd name="connsiteX3" fmla="*/ 8851900 w 8851900"/>
              <a:gd name="connsiteY3" fmla="*/ 2624251 h 2755900"/>
              <a:gd name="connsiteX4" fmla="*/ 8720251 w 8851900"/>
              <a:gd name="connsiteY4" fmla="*/ 2755900 h 2755900"/>
              <a:gd name="connsiteX5" fmla="*/ 0 w 8851900"/>
              <a:gd name="connsiteY5" fmla="*/ 2755900 h 275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51900" h="2755900">
                <a:moveTo>
                  <a:pt x="0" y="0"/>
                </a:moveTo>
                <a:lnTo>
                  <a:pt x="8720251" y="0"/>
                </a:lnTo>
                <a:cubicBezTo>
                  <a:pt x="8792959" y="0"/>
                  <a:pt x="8851900" y="58941"/>
                  <a:pt x="8851900" y="131649"/>
                </a:cubicBezTo>
                <a:lnTo>
                  <a:pt x="8851900" y="2624251"/>
                </a:lnTo>
                <a:cubicBezTo>
                  <a:pt x="8851900" y="2696959"/>
                  <a:pt x="8792959" y="2755900"/>
                  <a:pt x="8720251" y="2755900"/>
                </a:cubicBezTo>
                <a:lnTo>
                  <a:pt x="0" y="27559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023100" y="3416300"/>
            <a:ext cx="3657600" cy="1866900"/>
          </a:xfrm>
          <a:custGeom>
            <a:avLst/>
            <a:gdLst>
              <a:gd name="connsiteX0" fmla="*/ 154859 w 3657600"/>
              <a:gd name="connsiteY0" fmla="*/ 0 h 1866900"/>
              <a:gd name="connsiteX1" fmla="*/ 3502741 w 3657600"/>
              <a:gd name="connsiteY1" fmla="*/ 0 h 1866900"/>
              <a:gd name="connsiteX2" fmla="*/ 3657600 w 3657600"/>
              <a:gd name="connsiteY2" fmla="*/ 154859 h 1866900"/>
              <a:gd name="connsiteX3" fmla="*/ 3657600 w 3657600"/>
              <a:gd name="connsiteY3" fmla="*/ 1712041 h 1866900"/>
              <a:gd name="connsiteX4" fmla="*/ 3502741 w 3657600"/>
              <a:gd name="connsiteY4" fmla="*/ 1866900 h 1866900"/>
              <a:gd name="connsiteX5" fmla="*/ 154859 w 3657600"/>
              <a:gd name="connsiteY5" fmla="*/ 1866900 h 1866900"/>
              <a:gd name="connsiteX6" fmla="*/ 0 w 3657600"/>
              <a:gd name="connsiteY6" fmla="*/ 1712041 h 1866900"/>
              <a:gd name="connsiteX7" fmla="*/ 0 w 3657600"/>
              <a:gd name="connsiteY7" fmla="*/ 154859 h 1866900"/>
              <a:gd name="connsiteX8" fmla="*/ 154859 w 3657600"/>
              <a:gd name="connsiteY8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600" h="1866900">
                <a:moveTo>
                  <a:pt x="154859" y="0"/>
                </a:moveTo>
                <a:lnTo>
                  <a:pt x="3502741" y="0"/>
                </a:lnTo>
                <a:cubicBezTo>
                  <a:pt x="3588267" y="0"/>
                  <a:pt x="3657600" y="69333"/>
                  <a:pt x="3657600" y="154859"/>
                </a:cubicBezTo>
                <a:lnTo>
                  <a:pt x="3657600" y="1712041"/>
                </a:lnTo>
                <a:cubicBezTo>
                  <a:pt x="3657600" y="1797567"/>
                  <a:pt x="3588267" y="1866900"/>
                  <a:pt x="3502741" y="1866900"/>
                </a:cubicBezTo>
                <a:lnTo>
                  <a:pt x="154859" y="1866900"/>
                </a:lnTo>
                <a:cubicBezTo>
                  <a:pt x="69333" y="1866900"/>
                  <a:pt x="0" y="1797567"/>
                  <a:pt x="0" y="1712041"/>
                </a:cubicBezTo>
                <a:lnTo>
                  <a:pt x="0" y="154859"/>
                </a:lnTo>
                <a:cubicBezTo>
                  <a:pt x="0" y="69333"/>
                  <a:pt x="69333" y="0"/>
                  <a:pt x="15485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77800" dist="114300" dir="13500000" algn="br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937252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549400" y="3441700"/>
            <a:ext cx="3632200" cy="2755900"/>
          </a:xfrm>
          <a:custGeom>
            <a:avLst/>
            <a:gdLst>
              <a:gd name="connsiteX0" fmla="*/ 143141 w 3632200"/>
              <a:gd name="connsiteY0" fmla="*/ 0 h 2755900"/>
              <a:gd name="connsiteX1" fmla="*/ 3489059 w 3632200"/>
              <a:gd name="connsiteY1" fmla="*/ 0 h 2755900"/>
              <a:gd name="connsiteX2" fmla="*/ 3632200 w 3632200"/>
              <a:gd name="connsiteY2" fmla="*/ 143141 h 2755900"/>
              <a:gd name="connsiteX3" fmla="*/ 3632200 w 3632200"/>
              <a:gd name="connsiteY3" fmla="*/ 2612759 h 2755900"/>
              <a:gd name="connsiteX4" fmla="*/ 3489059 w 3632200"/>
              <a:gd name="connsiteY4" fmla="*/ 2755900 h 2755900"/>
              <a:gd name="connsiteX5" fmla="*/ 143141 w 3632200"/>
              <a:gd name="connsiteY5" fmla="*/ 2755900 h 2755900"/>
              <a:gd name="connsiteX6" fmla="*/ 0 w 3632200"/>
              <a:gd name="connsiteY6" fmla="*/ 2612759 h 2755900"/>
              <a:gd name="connsiteX7" fmla="*/ 0 w 3632200"/>
              <a:gd name="connsiteY7" fmla="*/ 143141 h 2755900"/>
              <a:gd name="connsiteX8" fmla="*/ 143141 w 3632200"/>
              <a:gd name="connsiteY8" fmla="*/ 0 h 275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2200" h="2755900">
                <a:moveTo>
                  <a:pt x="143141" y="0"/>
                </a:moveTo>
                <a:lnTo>
                  <a:pt x="3489059" y="0"/>
                </a:lnTo>
                <a:cubicBezTo>
                  <a:pt x="3568114" y="0"/>
                  <a:pt x="3632200" y="64086"/>
                  <a:pt x="3632200" y="143141"/>
                </a:cubicBezTo>
                <a:lnTo>
                  <a:pt x="3632200" y="2612759"/>
                </a:lnTo>
                <a:cubicBezTo>
                  <a:pt x="3632200" y="2691814"/>
                  <a:pt x="3568114" y="2755900"/>
                  <a:pt x="3489059" y="2755900"/>
                </a:cubicBezTo>
                <a:lnTo>
                  <a:pt x="143141" y="2755900"/>
                </a:lnTo>
                <a:cubicBezTo>
                  <a:pt x="64086" y="2755900"/>
                  <a:pt x="0" y="2691814"/>
                  <a:pt x="0" y="2612759"/>
                </a:cubicBezTo>
                <a:lnTo>
                  <a:pt x="0" y="143141"/>
                </a:lnTo>
                <a:cubicBezTo>
                  <a:pt x="0" y="64086"/>
                  <a:pt x="64086" y="0"/>
                  <a:pt x="14314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4148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2438400" y="0"/>
            <a:ext cx="9753600" cy="5245100"/>
          </a:xfrm>
          <a:custGeom>
            <a:avLst/>
            <a:gdLst>
              <a:gd name="connsiteX0" fmla="*/ 0 w 9753600"/>
              <a:gd name="connsiteY0" fmla="*/ 0 h 5245100"/>
              <a:gd name="connsiteX1" fmla="*/ 9753600 w 9753600"/>
              <a:gd name="connsiteY1" fmla="*/ 0 h 5245100"/>
              <a:gd name="connsiteX2" fmla="*/ 9753600 w 9753600"/>
              <a:gd name="connsiteY2" fmla="*/ 5245100 h 5245100"/>
              <a:gd name="connsiteX3" fmla="*/ 143677 w 9753600"/>
              <a:gd name="connsiteY3" fmla="*/ 5245100 h 5245100"/>
              <a:gd name="connsiteX4" fmla="*/ 0 w 9753600"/>
              <a:gd name="connsiteY4" fmla="*/ 5101423 h 524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53600" h="5245100">
                <a:moveTo>
                  <a:pt x="0" y="0"/>
                </a:moveTo>
                <a:lnTo>
                  <a:pt x="9753600" y="0"/>
                </a:lnTo>
                <a:lnTo>
                  <a:pt x="9753600" y="5245100"/>
                </a:lnTo>
                <a:lnTo>
                  <a:pt x="143677" y="5245100"/>
                </a:lnTo>
                <a:cubicBezTo>
                  <a:pt x="64326" y="5245100"/>
                  <a:pt x="0" y="5180774"/>
                  <a:pt x="0" y="510142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536700" y="1600200"/>
            <a:ext cx="2705100" cy="1714500"/>
          </a:xfrm>
          <a:custGeom>
            <a:avLst/>
            <a:gdLst>
              <a:gd name="connsiteX0" fmla="*/ 120649 w 2705100"/>
              <a:gd name="connsiteY0" fmla="*/ 0 h 1714500"/>
              <a:gd name="connsiteX1" fmla="*/ 2584451 w 2705100"/>
              <a:gd name="connsiteY1" fmla="*/ 0 h 1714500"/>
              <a:gd name="connsiteX2" fmla="*/ 2705100 w 2705100"/>
              <a:gd name="connsiteY2" fmla="*/ 120649 h 1714500"/>
              <a:gd name="connsiteX3" fmla="*/ 2705100 w 2705100"/>
              <a:gd name="connsiteY3" fmla="*/ 1593851 h 1714500"/>
              <a:gd name="connsiteX4" fmla="*/ 2584451 w 2705100"/>
              <a:gd name="connsiteY4" fmla="*/ 1714500 h 1714500"/>
              <a:gd name="connsiteX5" fmla="*/ 120649 w 2705100"/>
              <a:gd name="connsiteY5" fmla="*/ 1714500 h 1714500"/>
              <a:gd name="connsiteX6" fmla="*/ 0 w 2705100"/>
              <a:gd name="connsiteY6" fmla="*/ 1593851 h 1714500"/>
              <a:gd name="connsiteX7" fmla="*/ 0 w 2705100"/>
              <a:gd name="connsiteY7" fmla="*/ 120649 h 1714500"/>
              <a:gd name="connsiteX8" fmla="*/ 120649 w 2705100"/>
              <a:gd name="connsiteY8" fmla="*/ 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5100" h="1714500">
                <a:moveTo>
                  <a:pt x="120649" y="0"/>
                </a:moveTo>
                <a:lnTo>
                  <a:pt x="2584451" y="0"/>
                </a:lnTo>
                <a:cubicBezTo>
                  <a:pt x="2651084" y="0"/>
                  <a:pt x="2705100" y="54016"/>
                  <a:pt x="2705100" y="120649"/>
                </a:cubicBezTo>
                <a:lnTo>
                  <a:pt x="2705100" y="1593851"/>
                </a:lnTo>
                <a:cubicBezTo>
                  <a:pt x="2705100" y="1660484"/>
                  <a:pt x="2651084" y="1714500"/>
                  <a:pt x="2584451" y="1714500"/>
                </a:cubicBezTo>
                <a:lnTo>
                  <a:pt x="120649" y="1714500"/>
                </a:lnTo>
                <a:cubicBezTo>
                  <a:pt x="54016" y="1714500"/>
                  <a:pt x="0" y="1660484"/>
                  <a:pt x="0" y="1593851"/>
                </a:cubicBezTo>
                <a:lnTo>
                  <a:pt x="0" y="120649"/>
                </a:lnTo>
                <a:cubicBezTo>
                  <a:pt x="0" y="54016"/>
                  <a:pt x="54016" y="0"/>
                  <a:pt x="12064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outerShdw blurRad="177800" dist="114300" algn="l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1536700" y="3530600"/>
            <a:ext cx="2705100" cy="2667000"/>
          </a:xfrm>
          <a:custGeom>
            <a:avLst/>
            <a:gdLst>
              <a:gd name="connsiteX0" fmla="*/ 98786 w 2705100"/>
              <a:gd name="connsiteY0" fmla="*/ 0 h 2667000"/>
              <a:gd name="connsiteX1" fmla="*/ 2606314 w 2705100"/>
              <a:gd name="connsiteY1" fmla="*/ 0 h 2667000"/>
              <a:gd name="connsiteX2" fmla="*/ 2705100 w 2705100"/>
              <a:gd name="connsiteY2" fmla="*/ 98786 h 2667000"/>
              <a:gd name="connsiteX3" fmla="*/ 2705100 w 2705100"/>
              <a:gd name="connsiteY3" fmla="*/ 2568214 h 2667000"/>
              <a:gd name="connsiteX4" fmla="*/ 2606314 w 2705100"/>
              <a:gd name="connsiteY4" fmla="*/ 2667000 h 2667000"/>
              <a:gd name="connsiteX5" fmla="*/ 98786 w 2705100"/>
              <a:gd name="connsiteY5" fmla="*/ 2667000 h 2667000"/>
              <a:gd name="connsiteX6" fmla="*/ 0 w 2705100"/>
              <a:gd name="connsiteY6" fmla="*/ 2568214 h 2667000"/>
              <a:gd name="connsiteX7" fmla="*/ 0 w 2705100"/>
              <a:gd name="connsiteY7" fmla="*/ 98786 h 2667000"/>
              <a:gd name="connsiteX8" fmla="*/ 98786 w 2705100"/>
              <a:gd name="connsiteY8" fmla="*/ 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5100" h="2667000">
                <a:moveTo>
                  <a:pt x="98786" y="0"/>
                </a:moveTo>
                <a:lnTo>
                  <a:pt x="2606314" y="0"/>
                </a:lnTo>
                <a:cubicBezTo>
                  <a:pt x="2660872" y="0"/>
                  <a:pt x="2705100" y="44228"/>
                  <a:pt x="2705100" y="98786"/>
                </a:cubicBezTo>
                <a:lnTo>
                  <a:pt x="2705100" y="2568214"/>
                </a:lnTo>
                <a:cubicBezTo>
                  <a:pt x="2705100" y="2622772"/>
                  <a:pt x="2660872" y="2667000"/>
                  <a:pt x="2606314" y="2667000"/>
                </a:cubicBezTo>
                <a:lnTo>
                  <a:pt x="98786" y="2667000"/>
                </a:lnTo>
                <a:cubicBezTo>
                  <a:pt x="44228" y="2667000"/>
                  <a:pt x="0" y="2622772"/>
                  <a:pt x="0" y="2568214"/>
                </a:cubicBezTo>
                <a:lnTo>
                  <a:pt x="0" y="98786"/>
                </a:lnTo>
                <a:cubicBezTo>
                  <a:pt x="0" y="44228"/>
                  <a:pt x="44228" y="0"/>
                  <a:pt x="9878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outerShdw blurRad="177800" dist="114300" dir="18900000" algn="bl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2582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757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7010400" y="1599956"/>
            <a:ext cx="3657600" cy="4572244"/>
          </a:xfrm>
          <a:custGeom>
            <a:avLst/>
            <a:gdLst>
              <a:gd name="connsiteX0" fmla="*/ 74213 w 3657600"/>
              <a:gd name="connsiteY0" fmla="*/ 0 h 4572244"/>
              <a:gd name="connsiteX1" fmla="*/ 3583387 w 3657600"/>
              <a:gd name="connsiteY1" fmla="*/ 0 h 4572244"/>
              <a:gd name="connsiteX2" fmla="*/ 3657600 w 3657600"/>
              <a:gd name="connsiteY2" fmla="*/ 74213 h 4572244"/>
              <a:gd name="connsiteX3" fmla="*/ 3657600 w 3657600"/>
              <a:gd name="connsiteY3" fmla="*/ 4498031 h 4572244"/>
              <a:gd name="connsiteX4" fmla="*/ 3583387 w 3657600"/>
              <a:gd name="connsiteY4" fmla="*/ 4572244 h 4572244"/>
              <a:gd name="connsiteX5" fmla="*/ 74213 w 3657600"/>
              <a:gd name="connsiteY5" fmla="*/ 4572244 h 4572244"/>
              <a:gd name="connsiteX6" fmla="*/ 0 w 3657600"/>
              <a:gd name="connsiteY6" fmla="*/ 4498031 h 4572244"/>
              <a:gd name="connsiteX7" fmla="*/ 0 w 3657600"/>
              <a:gd name="connsiteY7" fmla="*/ 74213 h 4572244"/>
              <a:gd name="connsiteX8" fmla="*/ 74213 w 3657600"/>
              <a:gd name="connsiteY8" fmla="*/ 0 h 457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600" h="4572244">
                <a:moveTo>
                  <a:pt x="74213" y="0"/>
                </a:moveTo>
                <a:lnTo>
                  <a:pt x="3583387" y="0"/>
                </a:lnTo>
                <a:cubicBezTo>
                  <a:pt x="3624374" y="0"/>
                  <a:pt x="3657600" y="33226"/>
                  <a:pt x="3657600" y="74213"/>
                </a:cubicBezTo>
                <a:lnTo>
                  <a:pt x="3657600" y="4498031"/>
                </a:lnTo>
                <a:cubicBezTo>
                  <a:pt x="3657600" y="4539018"/>
                  <a:pt x="3624374" y="4572244"/>
                  <a:pt x="3583387" y="4572244"/>
                </a:cubicBezTo>
                <a:lnTo>
                  <a:pt x="74213" y="4572244"/>
                </a:lnTo>
                <a:cubicBezTo>
                  <a:pt x="33226" y="4572244"/>
                  <a:pt x="0" y="4539018"/>
                  <a:pt x="0" y="4498031"/>
                </a:cubicBezTo>
                <a:lnTo>
                  <a:pt x="0" y="74213"/>
                </a:lnTo>
                <a:cubicBezTo>
                  <a:pt x="0" y="33226"/>
                  <a:pt x="33226" y="0"/>
                  <a:pt x="7421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9401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4330700"/>
            <a:ext cx="12192000" cy="2527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6427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7988300" y="672855"/>
            <a:ext cx="2679700" cy="3670544"/>
          </a:xfrm>
          <a:custGeom>
            <a:avLst/>
            <a:gdLst>
              <a:gd name="connsiteX0" fmla="*/ 80873 w 2679700"/>
              <a:gd name="connsiteY0" fmla="*/ 0 h 3670544"/>
              <a:gd name="connsiteX1" fmla="*/ 2598827 w 2679700"/>
              <a:gd name="connsiteY1" fmla="*/ 0 h 3670544"/>
              <a:gd name="connsiteX2" fmla="*/ 2679700 w 2679700"/>
              <a:gd name="connsiteY2" fmla="*/ 80873 h 3670544"/>
              <a:gd name="connsiteX3" fmla="*/ 2679700 w 2679700"/>
              <a:gd name="connsiteY3" fmla="*/ 3589671 h 3670544"/>
              <a:gd name="connsiteX4" fmla="*/ 2598827 w 2679700"/>
              <a:gd name="connsiteY4" fmla="*/ 3670544 h 3670544"/>
              <a:gd name="connsiteX5" fmla="*/ 80873 w 2679700"/>
              <a:gd name="connsiteY5" fmla="*/ 3670544 h 3670544"/>
              <a:gd name="connsiteX6" fmla="*/ 0 w 2679700"/>
              <a:gd name="connsiteY6" fmla="*/ 3589671 h 3670544"/>
              <a:gd name="connsiteX7" fmla="*/ 0 w 2679700"/>
              <a:gd name="connsiteY7" fmla="*/ 80873 h 3670544"/>
              <a:gd name="connsiteX8" fmla="*/ 80873 w 2679700"/>
              <a:gd name="connsiteY8" fmla="*/ 0 h 367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79700" h="3670544">
                <a:moveTo>
                  <a:pt x="80873" y="0"/>
                </a:moveTo>
                <a:lnTo>
                  <a:pt x="2598827" y="0"/>
                </a:lnTo>
                <a:cubicBezTo>
                  <a:pt x="2643492" y="0"/>
                  <a:pt x="2679700" y="36208"/>
                  <a:pt x="2679700" y="80873"/>
                </a:cubicBezTo>
                <a:lnTo>
                  <a:pt x="2679700" y="3589671"/>
                </a:lnTo>
                <a:cubicBezTo>
                  <a:pt x="2679700" y="3634336"/>
                  <a:pt x="2643492" y="3670544"/>
                  <a:pt x="2598827" y="3670544"/>
                </a:cubicBezTo>
                <a:lnTo>
                  <a:pt x="80873" y="3670544"/>
                </a:lnTo>
                <a:cubicBezTo>
                  <a:pt x="36208" y="3670544"/>
                  <a:pt x="0" y="3634336"/>
                  <a:pt x="0" y="3589671"/>
                </a:cubicBezTo>
                <a:lnTo>
                  <a:pt x="0" y="80873"/>
                </a:lnTo>
                <a:cubicBezTo>
                  <a:pt x="0" y="36208"/>
                  <a:pt x="36208" y="0"/>
                  <a:pt x="8087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6256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23C906C9-1BF1-4B50-A1C9-786C13678A47}"/>
              </a:ext>
            </a:extLst>
          </p:cNvPr>
          <p:cNvSpPr/>
          <p:nvPr userDrawn="1"/>
        </p:nvSpPr>
        <p:spPr>
          <a:xfrm>
            <a:off x="0" y="0"/>
            <a:ext cx="4279900" cy="4394200"/>
          </a:xfrm>
          <a:custGeom>
            <a:avLst/>
            <a:gdLst>
              <a:gd name="connsiteX0" fmla="*/ 0 w 4279900"/>
              <a:gd name="connsiteY0" fmla="*/ 0 h 4394199"/>
              <a:gd name="connsiteX1" fmla="*/ 4279900 w 4279900"/>
              <a:gd name="connsiteY1" fmla="*/ 0 h 4394199"/>
              <a:gd name="connsiteX2" fmla="*/ 4279900 w 4279900"/>
              <a:gd name="connsiteY2" fmla="*/ 4265912 h 4394199"/>
              <a:gd name="connsiteX3" fmla="*/ 4151613 w 4279900"/>
              <a:gd name="connsiteY3" fmla="*/ 4394199 h 4394199"/>
              <a:gd name="connsiteX4" fmla="*/ 0 w 4279900"/>
              <a:gd name="connsiteY4" fmla="*/ 4394199 h 4394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9900" h="4394199">
                <a:moveTo>
                  <a:pt x="0" y="0"/>
                </a:moveTo>
                <a:lnTo>
                  <a:pt x="4279900" y="0"/>
                </a:lnTo>
                <a:lnTo>
                  <a:pt x="4279900" y="4265912"/>
                </a:lnTo>
                <a:cubicBezTo>
                  <a:pt x="4279900" y="4336763"/>
                  <a:pt x="4222464" y="4394199"/>
                  <a:pt x="4151613" y="4394199"/>
                </a:cubicBezTo>
                <a:lnTo>
                  <a:pt x="0" y="43941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2451100" y="1587379"/>
            <a:ext cx="2730500" cy="1778122"/>
          </a:xfrm>
          <a:custGeom>
            <a:avLst/>
            <a:gdLst>
              <a:gd name="connsiteX0" fmla="*/ 79304 w 2730500"/>
              <a:gd name="connsiteY0" fmla="*/ 0 h 1778122"/>
              <a:gd name="connsiteX1" fmla="*/ 2651196 w 2730500"/>
              <a:gd name="connsiteY1" fmla="*/ 0 h 1778122"/>
              <a:gd name="connsiteX2" fmla="*/ 2730500 w 2730500"/>
              <a:gd name="connsiteY2" fmla="*/ 79304 h 1778122"/>
              <a:gd name="connsiteX3" fmla="*/ 2730500 w 2730500"/>
              <a:gd name="connsiteY3" fmla="*/ 1698818 h 1778122"/>
              <a:gd name="connsiteX4" fmla="*/ 2651196 w 2730500"/>
              <a:gd name="connsiteY4" fmla="*/ 1778122 h 1778122"/>
              <a:gd name="connsiteX5" fmla="*/ 79304 w 2730500"/>
              <a:gd name="connsiteY5" fmla="*/ 1778122 h 1778122"/>
              <a:gd name="connsiteX6" fmla="*/ 0 w 2730500"/>
              <a:gd name="connsiteY6" fmla="*/ 1698818 h 1778122"/>
              <a:gd name="connsiteX7" fmla="*/ 0 w 2730500"/>
              <a:gd name="connsiteY7" fmla="*/ 79304 h 1778122"/>
              <a:gd name="connsiteX8" fmla="*/ 79304 w 2730500"/>
              <a:gd name="connsiteY8" fmla="*/ 0 h 1778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0500" h="1778122">
                <a:moveTo>
                  <a:pt x="79304" y="0"/>
                </a:moveTo>
                <a:lnTo>
                  <a:pt x="2651196" y="0"/>
                </a:lnTo>
                <a:cubicBezTo>
                  <a:pt x="2694994" y="0"/>
                  <a:pt x="2730500" y="35506"/>
                  <a:pt x="2730500" y="79304"/>
                </a:cubicBezTo>
                <a:lnTo>
                  <a:pt x="2730500" y="1698818"/>
                </a:lnTo>
                <a:cubicBezTo>
                  <a:pt x="2730500" y="1742616"/>
                  <a:pt x="2694994" y="1778122"/>
                  <a:pt x="2651196" y="1778122"/>
                </a:cubicBezTo>
                <a:lnTo>
                  <a:pt x="79304" y="1778122"/>
                </a:lnTo>
                <a:cubicBezTo>
                  <a:pt x="35506" y="1778122"/>
                  <a:pt x="0" y="1742616"/>
                  <a:pt x="0" y="1698818"/>
                </a:cubicBezTo>
                <a:lnTo>
                  <a:pt x="0" y="79304"/>
                </a:lnTo>
                <a:cubicBezTo>
                  <a:pt x="0" y="35506"/>
                  <a:pt x="35506" y="0"/>
                  <a:pt x="7930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outerShdw blurRad="177800" dist="114300" dir="10800000" algn="r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2451100" y="3492379"/>
            <a:ext cx="3657600" cy="1778122"/>
          </a:xfrm>
          <a:custGeom>
            <a:avLst/>
            <a:gdLst>
              <a:gd name="connsiteX0" fmla="*/ 79304 w 3657600"/>
              <a:gd name="connsiteY0" fmla="*/ 0 h 1778122"/>
              <a:gd name="connsiteX1" fmla="*/ 3578296 w 3657600"/>
              <a:gd name="connsiteY1" fmla="*/ 0 h 1778122"/>
              <a:gd name="connsiteX2" fmla="*/ 3657600 w 3657600"/>
              <a:gd name="connsiteY2" fmla="*/ 79304 h 1778122"/>
              <a:gd name="connsiteX3" fmla="*/ 3657600 w 3657600"/>
              <a:gd name="connsiteY3" fmla="*/ 1698818 h 1778122"/>
              <a:gd name="connsiteX4" fmla="*/ 3578296 w 3657600"/>
              <a:gd name="connsiteY4" fmla="*/ 1778122 h 1778122"/>
              <a:gd name="connsiteX5" fmla="*/ 79304 w 3657600"/>
              <a:gd name="connsiteY5" fmla="*/ 1778122 h 1778122"/>
              <a:gd name="connsiteX6" fmla="*/ 0 w 3657600"/>
              <a:gd name="connsiteY6" fmla="*/ 1698818 h 1778122"/>
              <a:gd name="connsiteX7" fmla="*/ 0 w 3657600"/>
              <a:gd name="connsiteY7" fmla="*/ 79304 h 1778122"/>
              <a:gd name="connsiteX8" fmla="*/ 79304 w 3657600"/>
              <a:gd name="connsiteY8" fmla="*/ 0 h 1778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600" h="1778122">
                <a:moveTo>
                  <a:pt x="79304" y="0"/>
                </a:moveTo>
                <a:lnTo>
                  <a:pt x="3578296" y="0"/>
                </a:lnTo>
                <a:cubicBezTo>
                  <a:pt x="3622094" y="0"/>
                  <a:pt x="3657600" y="35506"/>
                  <a:pt x="3657600" y="79304"/>
                </a:cubicBezTo>
                <a:lnTo>
                  <a:pt x="3657600" y="1698818"/>
                </a:lnTo>
                <a:cubicBezTo>
                  <a:pt x="3657600" y="1742616"/>
                  <a:pt x="3622094" y="1778122"/>
                  <a:pt x="3578296" y="1778122"/>
                </a:cubicBezTo>
                <a:lnTo>
                  <a:pt x="79304" y="1778122"/>
                </a:lnTo>
                <a:cubicBezTo>
                  <a:pt x="35506" y="1778122"/>
                  <a:pt x="0" y="1742616"/>
                  <a:pt x="0" y="1698818"/>
                </a:cubicBezTo>
                <a:lnTo>
                  <a:pt x="0" y="79304"/>
                </a:lnTo>
                <a:cubicBezTo>
                  <a:pt x="0" y="35506"/>
                  <a:pt x="35506" y="0"/>
                  <a:pt x="7930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outerShdw blurRad="177800" dist="114300" dir="13500000" algn="br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788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110992A0-2EB5-43C2-937D-36B33CC0AF9F}"/>
              </a:ext>
            </a:extLst>
          </p:cNvPr>
          <p:cNvSpPr/>
          <p:nvPr userDrawn="1"/>
        </p:nvSpPr>
        <p:spPr>
          <a:xfrm>
            <a:off x="0" y="0"/>
            <a:ext cx="3352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352800" y="0"/>
            <a:ext cx="3683000" cy="6858000"/>
          </a:xfrm>
          <a:custGeom>
            <a:avLst/>
            <a:gdLst>
              <a:gd name="connsiteX0" fmla="*/ 0 w 3657600"/>
              <a:gd name="connsiteY0" fmla="*/ 0 h 6858000"/>
              <a:gd name="connsiteX1" fmla="*/ 3657600 w 3657600"/>
              <a:gd name="connsiteY1" fmla="*/ 0 h 6858000"/>
              <a:gd name="connsiteX2" fmla="*/ 3657600 w 3657600"/>
              <a:gd name="connsiteY2" fmla="*/ 6858000 h 6858000"/>
              <a:gd name="connsiteX3" fmla="*/ 0 w 36576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6858000">
                <a:moveTo>
                  <a:pt x="0" y="0"/>
                </a:moveTo>
                <a:lnTo>
                  <a:pt x="3657600" y="0"/>
                </a:lnTo>
                <a:lnTo>
                  <a:pt x="3657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141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78A657F0-EBFC-4BB7-8D32-B294C8427706}"/>
              </a:ext>
            </a:extLst>
          </p:cNvPr>
          <p:cNvSpPr/>
          <p:nvPr userDrawn="1"/>
        </p:nvSpPr>
        <p:spPr>
          <a:xfrm>
            <a:off x="0" y="5245100"/>
            <a:ext cx="12192000" cy="1612900"/>
          </a:xfrm>
          <a:prstGeom prst="rect">
            <a:avLst/>
          </a:prstGeom>
          <a:solidFill>
            <a:schemeClr val="accent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1549400" y="3428878"/>
            <a:ext cx="9131300" cy="2730622"/>
          </a:xfrm>
          <a:custGeom>
            <a:avLst/>
            <a:gdLst>
              <a:gd name="connsiteX0" fmla="*/ 121786 w 9131300"/>
              <a:gd name="connsiteY0" fmla="*/ 0 h 2730622"/>
              <a:gd name="connsiteX1" fmla="*/ 9009514 w 9131300"/>
              <a:gd name="connsiteY1" fmla="*/ 0 h 2730622"/>
              <a:gd name="connsiteX2" fmla="*/ 9131300 w 9131300"/>
              <a:gd name="connsiteY2" fmla="*/ 121786 h 2730622"/>
              <a:gd name="connsiteX3" fmla="*/ 9131300 w 9131300"/>
              <a:gd name="connsiteY3" fmla="*/ 2608836 h 2730622"/>
              <a:gd name="connsiteX4" fmla="*/ 9009514 w 9131300"/>
              <a:gd name="connsiteY4" fmla="*/ 2730622 h 2730622"/>
              <a:gd name="connsiteX5" fmla="*/ 121786 w 9131300"/>
              <a:gd name="connsiteY5" fmla="*/ 2730622 h 2730622"/>
              <a:gd name="connsiteX6" fmla="*/ 0 w 9131300"/>
              <a:gd name="connsiteY6" fmla="*/ 2608836 h 2730622"/>
              <a:gd name="connsiteX7" fmla="*/ 0 w 9131300"/>
              <a:gd name="connsiteY7" fmla="*/ 121786 h 2730622"/>
              <a:gd name="connsiteX8" fmla="*/ 121786 w 9131300"/>
              <a:gd name="connsiteY8" fmla="*/ 0 h 2730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31300" h="2730622">
                <a:moveTo>
                  <a:pt x="121786" y="0"/>
                </a:moveTo>
                <a:lnTo>
                  <a:pt x="9009514" y="0"/>
                </a:lnTo>
                <a:cubicBezTo>
                  <a:pt x="9076775" y="0"/>
                  <a:pt x="9131300" y="54525"/>
                  <a:pt x="9131300" y="121786"/>
                </a:cubicBezTo>
                <a:lnTo>
                  <a:pt x="9131300" y="2608836"/>
                </a:lnTo>
                <a:cubicBezTo>
                  <a:pt x="9131300" y="2676097"/>
                  <a:pt x="9076775" y="2730622"/>
                  <a:pt x="9009514" y="2730622"/>
                </a:cubicBezTo>
                <a:lnTo>
                  <a:pt x="121786" y="2730622"/>
                </a:lnTo>
                <a:cubicBezTo>
                  <a:pt x="54525" y="2730622"/>
                  <a:pt x="0" y="2676097"/>
                  <a:pt x="0" y="2608836"/>
                </a:cubicBezTo>
                <a:lnTo>
                  <a:pt x="0" y="121786"/>
                </a:lnTo>
                <a:cubicBezTo>
                  <a:pt x="0" y="54525"/>
                  <a:pt x="54525" y="0"/>
                  <a:pt x="1217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77800" dist="1143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1793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696" r:id="rId12"/>
    <p:sldLayoutId id="2147483714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15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16" r:id="rId25"/>
    <p:sldLayoutId id="2147483717" r:id="rId26"/>
    <p:sldLayoutId id="2147483718" r:id="rId27"/>
    <p:sldLayoutId id="2147483719" r:id="rId28"/>
    <p:sldLayoutId id="2147483707" r:id="rId29"/>
    <p:sldLayoutId id="2147483708" r:id="rId3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oppins" panose="00000500000000000000" pitchFamily="50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oppins" panose="00000500000000000000" pitchFamily="50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oppins" panose="00000500000000000000" pitchFamily="50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oppins" panose="00000500000000000000" pitchFamily="50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oppins" panose="00000500000000000000" pitchFamily="50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oppins" panose="00000500000000000000" pitchFamily="50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oppins" panose="00000500000000000000" pitchFamily="50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oppins" panose="00000500000000000000" pitchFamily="50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3DC1CF96-8B3D-42D1-ACF5-9563B8779B45}"/>
              </a:ext>
            </a:extLst>
          </p:cNvPr>
          <p:cNvSpPr/>
          <p:nvPr/>
        </p:nvSpPr>
        <p:spPr>
          <a:xfrm flipV="1">
            <a:off x="9756775" y="0"/>
            <a:ext cx="881063" cy="660400"/>
          </a:xfrm>
          <a:custGeom>
            <a:avLst/>
            <a:gdLst>
              <a:gd name="connsiteX0" fmla="*/ 2284086 w 4568170"/>
              <a:gd name="connsiteY0" fmla="*/ 1142042 h 3429000"/>
              <a:gd name="connsiteX1" fmla="*/ 1142043 w 4568170"/>
              <a:gd name="connsiteY1" fmla="*/ 2284085 h 3429000"/>
              <a:gd name="connsiteX2" fmla="*/ 2284086 w 4568170"/>
              <a:gd name="connsiteY2" fmla="*/ 3426128 h 3429000"/>
              <a:gd name="connsiteX3" fmla="*/ 3426129 w 4568170"/>
              <a:gd name="connsiteY3" fmla="*/ 2284085 h 3429000"/>
              <a:gd name="connsiteX4" fmla="*/ 2284086 w 4568170"/>
              <a:gd name="connsiteY4" fmla="*/ 1142042 h 3429000"/>
              <a:gd name="connsiteX5" fmla="*/ 2284085 w 4568170"/>
              <a:gd name="connsiteY5" fmla="*/ 0 h 3429000"/>
              <a:gd name="connsiteX6" fmla="*/ 4568170 w 4568170"/>
              <a:gd name="connsiteY6" fmla="*/ 2284085 h 3429000"/>
              <a:gd name="connsiteX7" fmla="*/ 4292493 w 4568170"/>
              <a:gd name="connsiteY7" fmla="*/ 3372816 h 3429000"/>
              <a:gd name="connsiteX8" fmla="*/ 4258360 w 4568170"/>
              <a:gd name="connsiteY8" fmla="*/ 3429000 h 3429000"/>
              <a:gd name="connsiteX9" fmla="*/ 309810 w 4568170"/>
              <a:gd name="connsiteY9" fmla="*/ 3429000 h 3429000"/>
              <a:gd name="connsiteX10" fmla="*/ 275677 w 4568170"/>
              <a:gd name="connsiteY10" fmla="*/ 3372816 h 3429000"/>
              <a:gd name="connsiteX11" fmla="*/ 0 w 4568170"/>
              <a:gd name="connsiteY11" fmla="*/ 2284085 h 3429000"/>
              <a:gd name="connsiteX12" fmla="*/ 2284085 w 4568170"/>
              <a:gd name="connsiteY12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68170" h="3429000">
                <a:moveTo>
                  <a:pt x="2284086" y="1142042"/>
                </a:moveTo>
                <a:cubicBezTo>
                  <a:pt x="1653353" y="1142042"/>
                  <a:pt x="1142043" y="1653352"/>
                  <a:pt x="1142043" y="2284085"/>
                </a:cubicBezTo>
                <a:cubicBezTo>
                  <a:pt x="1142043" y="2914818"/>
                  <a:pt x="1653353" y="3426128"/>
                  <a:pt x="2284086" y="3426128"/>
                </a:cubicBezTo>
                <a:cubicBezTo>
                  <a:pt x="2914819" y="3426128"/>
                  <a:pt x="3426129" y="2914818"/>
                  <a:pt x="3426129" y="2284085"/>
                </a:cubicBezTo>
                <a:cubicBezTo>
                  <a:pt x="3426129" y="1653352"/>
                  <a:pt x="2914819" y="1142042"/>
                  <a:pt x="2284086" y="1142042"/>
                </a:cubicBezTo>
                <a:close/>
                <a:moveTo>
                  <a:pt x="2284085" y="0"/>
                </a:moveTo>
                <a:cubicBezTo>
                  <a:pt x="3545550" y="0"/>
                  <a:pt x="4568170" y="1022620"/>
                  <a:pt x="4568170" y="2284085"/>
                </a:cubicBezTo>
                <a:cubicBezTo>
                  <a:pt x="4568170" y="2678293"/>
                  <a:pt x="4468305" y="3049176"/>
                  <a:pt x="4292493" y="3372816"/>
                </a:cubicBezTo>
                <a:lnTo>
                  <a:pt x="4258360" y="3429000"/>
                </a:lnTo>
                <a:lnTo>
                  <a:pt x="309810" y="3429000"/>
                </a:lnTo>
                <a:lnTo>
                  <a:pt x="275677" y="3372816"/>
                </a:lnTo>
                <a:cubicBezTo>
                  <a:pt x="99865" y="3049176"/>
                  <a:pt x="0" y="2678293"/>
                  <a:pt x="0" y="2284085"/>
                </a:cubicBezTo>
                <a:cubicBezTo>
                  <a:pt x="0" y="1022620"/>
                  <a:pt x="1022620" y="0"/>
                  <a:pt x="2284085" y="0"/>
                </a:cubicBezTo>
                <a:close/>
              </a:path>
            </a:pathLst>
          </a:cu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Marcador de posición de 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5A3511D0-9C17-49D6-BDB7-D92B054322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7D2C74F-F0C5-4AF8-8377-D0524845FA6C}"/>
              </a:ext>
            </a:extLst>
          </p:cNvPr>
          <p:cNvSpPr txBox="1"/>
          <p:nvPr/>
        </p:nvSpPr>
        <p:spPr>
          <a:xfrm>
            <a:off x="3645277" y="4832907"/>
            <a:ext cx="6312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chemeClr val="bg1"/>
                </a:solidFill>
              </a:rPr>
              <a:t>Factores y Mercadeo DB</a:t>
            </a:r>
          </a:p>
          <a:p>
            <a:pPr algn="ctr"/>
            <a:r>
              <a:rPr lang="es-ES" sz="3600" dirty="0">
                <a:solidFill>
                  <a:schemeClr val="bg1"/>
                </a:solidFill>
              </a:rPr>
              <a:t>Frank Aguilar Garzon</a:t>
            </a:r>
            <a:endParaRPr lang="es-CO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3DC1CF96-8B3D-42D1-ACF5-9563B8779B45}"/>
              </a:ext>
            </a:extLst>
          </p:cNvPr>
          <p:cNvSpPr/>
          <p:nvPr/>
        </p:nvSpPr>
        <p:spPr>
          <a:xfrm flipV="1">
            <a:off x="9756775" y="0"/>
            <a:ext cx="881063" cy="660400"/>
          </a:xfrm>
          <a:custGeom>
            <a:avLst/>
            <a:gdLst>
              <a:gd name="connsiteX0" fmla="*/ 2284086 w 4568170"/>
              <a:gd name="connsiteY0" fmla="*/ 1142042 h 3429000"/>
              <a:gd name="connsiteX1" fmla="*/ 1142043 w 4568170"/>
              <a:gd name="connsiteY1" fmla="*/ 2284085 h 3429000"/>
              <a:gd name="connsiteX2" fmla="*/ 2284086 w 4568170"/>
              <a:gd name="connsiteY2" fmla="*/ 3426128 h 3429000"/>
              <a:gd name="connsiteX3" fmla="*/ 3426129 w 4568170"/>
              <a:gd name="connsiteY3" fmla="*/ 2284085 h 3429000"/>
              <a:gd name="connsiteX4" fmla="*/ 2284086 w 4568170"/>
              <a:gd name="connsiteY4" fmla="*/ 1142042 h 3429000"/>
              <a:gd name="connsiteX5" fmla="*/ 2284085 w 4568170"/>
              <a:gd name="connsiteY5" fmla="*/ 0 h 3429000"/>
              <a:gd name="connsiteX6" fmla="*/ 4568170 w 4568170"/>
              <a:gd name="connsiteY6" fmla="*/ 2284085 h 3429000"/>
              <a:gd name="connsiteX7" fmla="*/ 4292493 w 4568170"/>
              <a:gd name="connsiteY7" fmla="*/ 3372816 h 3429000"/>
              <a:gd name="connsiteX8" fmla="*/ 4258360 w 4568170"/>
              <a:gd name="connsiteY8" fmla="*/ 3429000 h 3429000"/>
              <a:gd name="connsiteX9" fmla="*/ 309810 w 4568170"/>
              <a:gd name="connsiteY9" fmla="*/ 3429000 h 3429000"/>
              <a:gd name="connsiteX10" fmla="*/ 275677 w 4568170"/>
              <a:gd name="connsiteY10" fmla="*/ 3372816 h 3429000"/>
              <a:gd name="connsiteX11" fmla="*/ 0 w 4568170"/>
              <a:gd name="connsiteY11" fmla="*/ 2284085 h 3429000"/>
              <a:gd name="connsiteX12" fmla="*/ 2284085 w 4568170"/>
              <a:gd name="connsiteY12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68170" h="3429000">
                <a:moveTo>
                  <a:pt x="2284086" y="1142042"/>
                </a:moveTo>
                <a:cubicBezTo>
                  <a:pt x="1653353" y="1142042"/>
                  <a:pt x="1142043" y="1653352"/>
                  <a:pt x="1142043" y="2284085"/>
                </a:cubicBezTo>
                <a:cubicBezTo>
                  <a:pt x="1142043" y="2914818"/>
                  <a:pt x="1653353" y="3426128"/>
                  <a:pt x="2284086" y="3426128"/>
                </a:cubicBezTo>
                <a:cubicBezTo>
                  <a:pt x="2914819" y="3426128"/>
                  <a:pt x="3426129" y="2914818"/>
                  <a:pt x="3426129" y="2284085"/>
                </a:cubicBezTo>
                <a:cubicBezTo>
                  <a:pt x="3426129" y="1653352"/>
                  <a:pt x="2914819" y="1142042"/>
                  <a:pt x="2284086" y="1142042"/>
                </a:cubicBezTo>
                <a:close/>
                <a:moveTo>
                  <a:pt x="2284085" y="0"/>
                </a:moveTo>
                <a:cubicBezTo>
                  <a:pt x="3545550" y="0"/>
                  <a:pt x="4568170" y="1022620"/>
                  <a:pt x="4568170" y="2284085"/>
                </a:cubicBezTo>
                <a:cubicBezTo>
                  <a:pt x="4568170" y="2678293"/>
                  <a:pt x="4468305" y="3049176"/>
                  <a:pt x="4292493" y="3372816"/>
                </a:cubicBezTo>
                <a:lnTo>
                  <a:pt x="4258360" y="3429000"/>
                </a:lnTo>
                <a:lnTo>
                  <a:pt x="309810" y="3429000"/>
                </a:lnTo>
                <a:lnTo>
                  <a:pt x="275677" y="3372816"/>
                </a:lnTo>
                <a:cubicBezTo>
                  <a:pt x="99865" y="3049176"/>
                  <a:pt x="0" y="2678293"/>
                  <a:pt x="0" y="2284085"/>
                </a:cubicBezTo>
                <a:cubicBezTo>
                  <a:pt x="0" y="1022620"/>
                  <a:pt x="1022620" y="0"/>
                  <a:pt x="2284085" y="0"/>
                </a:cubicBezTo>
                <a:close/>
              </a:path>
            </a:pathLst>
          </a:cu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Marcador de posición de imagen 4" descr="Imagen que contiene vidrio&#10;&#10;Descripción generada automáticamente">
            <a:extLst>
              <a:ext uri="{FF2B5EF4-FFF2-40B4-BE49-F238E27FC236}">
                <a16:creationId xmlns:a16="http://schemas.microsoft.com/office/drawing/2014/main" id="{8296AB5B-1BD9-4AC2-8A87-5CBC21BC02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D0BEAED-EC2E-4248-857A-AC577A350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" y="115124"/>
            <a:ext cx="2504661" cy="758312"/>
          </a:xfrm>
          <a:prstGeom prst="rect">
            <a:avLst/>
          </a:prstGeom>
        </p:spPr>
      </p:pic>
      <p:grpSp>
        <p:nvGrpSpPr>
          <p:cNvPr id="10" name="Group 106">
            <a:extLst>
              <a:ext uri="{FF2B5EF4-FFF2-40B4-BE49-F238E27FC236}">
                <a16:creationId xmlns:a16="http://schemas.microsoft.com/office/drawing/2014/main" id="{57F1A60E-046B-4A26-AF3A-789A77CE05C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616891" y="3887098"/>
            <a:ext cx="134937" cy="5365543"/>
            <a:chOff x="11742056" y="1365384"/>
            <a:chExt cx="135081" cy="5364709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2909D78F-516A-4547-8A07-4B8834CCE69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0121380" y="2986060"/>
              <a:ext cx="3376433" cy="135081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  <a:latin typeface="Montserrat ExtraBold" panose="00000900000000000000" pitchFamily="50" charset="0"/>
                  <a:ea typeface="Lato Black" panose="020F0502020204030203" pitchFamily="34" charset="0"/>
                  <a:cs typeface="Lato Black" panose="020F0502020204030203" pitchFamily="34" charset="0"/>
                </a:rPr>
                <a:t>politecnicointernacional.edu.co</a:t>
              </a:r>
              <a:endParaRPr lang="id-ID" sz="1200" kern="0" dirty="0">
                <a:solidFill>
                  <a:schemeClr val="tx2"/>
                </a:solidFill>
                <a:latin typeface="Montserrat ExtraBold" panose="00000900000000000000" pitchFamily="50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cxnSp>
          <p:nvCxnSpPr>
            <p:cNvPr id="12" name="Straight Connector 108">
              <a:extLst>
                <a:ext uri="{FF2B5EF4-FFF2-40B4-BE49-F238E27FC236}">
                  <a16:creationId xmlns:a16="http://schemas.microsoft.com/office/drawing/2014/main" id="{56A5E9C1-4373-44F3-A3F9-2C50D05D4AA1}"/>
                </a:ext>
              </a:extLst>
            </p:cNvPr>
            <p:cNvCxnSpPr/>
            <p:nvPr/>
          </p:nvCxnSpPr>
          <p:spPr>
            <a:xfrm rot="16200000" flipH="1">
              <a:off x="10939070" y="5792027"/>
              <a:ext cx="187613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Imagen 1" descr="Texto&#10;&#10;Descripción generada automáticamente con confianza media">
            <a:extLst>
              <a:ext uri="{FF2B5EF4-FFF2-40B4-BE49-F238E27FC236}">
                <a16:creationId xmlns:a16="http://schemas.microsoft.com/office/drawing/2014/main" id="{9BF1C9B8-FAE7-0380-219F-C81B51E01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25" y="2096953"/>
            <a:ext cx="10091749" cy="266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48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3DC1CF96-8B3D-42D1-ACF5-9563B8779B45}"/>
              </a:ext>
            </a:extLst>
          </p:cNvPr>
          <p:cNvSpPr/>
          <p:nvPr/>
        </p:nvSpPr>
        <p:spPr>
          <a:xfrm flipV="1">
            <a:off x="9756775" y="0"/>
            <a:ext cx="881063" cy="660400"/>
          </a:xfrm>
          <a:custGeom>
            <a:avLst/>
            <a:gdLst>
              <a:gd name="connsiteX0" fmla="*/ 2284086 w 4568170"/>
              <a:gd name="connsiteY0" fmla="*/ 1142042 h 3429000"/>
              <a:gd name="connsiteX1" fmla="*/ 1142043 w 4568170"/>
              <a:gd name="connsiteY1" fmla="*/ 2284085 h 3429000"/>
              <a:gd name="connsiteX2" fmla="*/ 2284086 w 4568170"/>
              <a:gd name="connsiteY2" fmla="*/ 3426128 h 3429000"/>
              <a:gd name="connsiteX3" fmla="*/ 3426129 w 4568170"/>
              <a:gd name="connsiteY3" fmla="*/ 2284085 h 3429000"/>
              <a:gd name="connsiteX4" fmla="*/ 2284086 w 4568170"/>
              <a:gd name="connsiteY4" fmla="*/ 1142042 h 3429000"/>
              <a:gd name="connsiteX5" fmla="*/ 2284085 w 4568170"/>
              <a:gd name="connsiteY5" fmla="*/ 0 h 3429000"/>
              <a:gd name="connsiteX6" fmla="*/ 4568170 w 4568170"/>
              <a:gd name="connsiteY6" fmla="*/ 2284085 h 3429000"/>
              <a:gd name="connsiteX7" fmla="*/ 4292493 w 4568170"/>
              <a:gd name="connsiteY7" fmla="*/ 3372816 h 3429000"/>
              <a:gd name="connsiteX8" fmla="*/ 4258360 w 4568170"/>
              <a:gd name="connsiteY8" fmla="*/ 3429000 h 3429000"/>
              <a:gd name="connsiteX9" fmla="*/ 309810 w 4568170"/>
              <a:gd name="connsiteY9" fmla="*/ 3429000 h 3429000"/>
              <a:gd name="connsiteX10" fmla="*/ 275677 w 4568170"/>
              <a:gd name="connsiteY10" fmla="*/ 3372816 h 3429000"/>
              <a:gd name="connsiteX11" fmla="*/ 0 w 4568170"/>
              <a:gd name="connsiteY11" fmla="*/ 2284085 h 3429000"/>
              <a:gd name="connsiteX12" fmla="*/ 2284085 w 4568170"/>
              <a:gd name="connsiteY12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68170" h="3429000">
                <a:moveTo>
                  <a:pt x="2284086" y="1142042"/>
                </a:moveTo>
                <a:cubicBezTo>
                  <a:pt x="1653353" y="1142042"/>
                  <a:pt x="1142043" y="1653352"/>
                  <a:pt x="1142043" y="2284085"/>
                </a:cubicBezTo>
                <a:cubicBezTo>
                  <a:pt x="1142043" y="2914818"/>
                  <a:pt x="1653353" y="3426128"/>
                  <a:pt x="2284086" y="3426128"/>
                </a:cubicBezTo>
                <a:cubicBezTo>
                  <a:pt x="2914819" y="3426128"/>
                  <a:pt x="3426129" y="2914818"/>
                  <a:pt x="3426129" y="2284085"/>
                </a:cubicBezTo>
                <a:cubicBezTo>
                  <a:pt x="3426129" y="1653352"/>
                  <a:pt x="2914819" y="1142042"/>
                  <a:pt x="2284086" y="1142042"/>
                </a:cubicBezTo>
                <a:close/>
                <a:moveTo>
                  <a:pt x="2284085" y="0"/>
                </a:moveTo>
                <a:cubicBezTo>
                  <a:pt x="3545550" y="0"/>
                  <a:pt x="4568170" y="1022620"/>
                  <a:pt x="4568170" y="2284085"/>
                </a:cubicBezTo>
                <a:cubicBezTo>
                  <a:pt x="4568170" y="2678293"/>
                  <a:pt x="4468305" y="3049176"/>
                  <a:pt x="4292493" y="3372816"/>
                </a:cubicBezTo>
                <a:lnTo>
                  <a:pt x="4258360" y="3429000"/>
                </a:lnTo>
                <a:lnTo>
                  <a:pt x="309810" y="3429000"/>
                </a:lnTo>
                <a:lnTo>
                  <a:pt x="275677" y="3372816"/>
                </a:lnTo>
                <a:cubicBezTo>
                  <a:pt x="99865" y="3049176"/>
                  <a:pt x="0" y="2678293"/>
                  <a:pt x="0" y="2284085"/>
                </a:cubicBezTo>
                <a:cubicBezTo>
                  <a:pt x="0" y="1022620"/>
                  <a:pt x="1022620" y="0"/>
                  <a:pt x="2284085" y="0"/>
                </a:cubicBezTo>
                <a:close/>
              </a:path>
            </a:pathLst>
          </a:cu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Marcador de posición de imagen 4" descr="Imagen que contiene vidrio&#10;&#10;Descripción generada automáticamente">
            <a:extLst>
              <a:ext uri="{FF2B5EF4-FFF2-40B4-BE49-F238E27FC236}">
                <a16:creationId xmlns:a16="http://schemas.microsoft.com/office/drawing/2014/main" id="{8296AB5B-1BD9-4AC2-8A87-5CBC21BC02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D0BEAED-EC2E-4248-857A-AC577A350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" y="115124"/>
            <a:ext cx="2504661" cy="758312"/>
          </a:xfrm>
          <a:prstGeom prst="rect">
            <a:avLst/>
          </a:prstGeom>
        </p:spPr>
      </p:pic>
      <p:grpSp>
        <p:nvGrpSpPr>
          <p:cNvPr id="10" name="Group 106">
            <a:extLst>
              <a:ext uri="{FF2B5EF4-FFF2-40B4-BE49-F238E27FC236}">
                <a16:creationId xmlns:a16="http://schemas.microsoft.com/office/drawing/2014/main" id="{57F1A60E-046B-4A26-AF3A-789A77CE05C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616891" y="3887098"/>
            <a:ext cx="134937" cy="5365543"/>
            <a:chOff x="11742056" y="1365384"/>
            <a:chExt cx="135081" cy="5364709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2909D78F-516A-4547-8A07-4B8834CCE69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0121380" y="2986060"/>
              <a:ext cx="3376433" cy="135081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  <a:latin typeface="Montserrat ExtraBold" panose="00000900000000000000" pitchFamily="50" charset="0"/>
                  <a:ea typeface="Lato Black" panose="020F0502020204030203" pitchFamily="34" charset="0"/>
                  <a:cs typeface="Lato Black" panose="020F0502020204030203" pitchFamily="34" charset="0"/>
                </a:rPr>
                <a:t>politecnicointernacional.edu.co</a:t>
              </a:r>
              <a:endParaRPr lang="id-ID" sz="1200" kern="0" dirty="0">
                <a:solidFill>
                  <a:schemeClr val="tx2"/>
                </a:solidFill>
                <a:latin typeface="Montserrat ExtraBold" panose="00000900000000000000" pitchFamily="50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cxnSp>
          <p:nvCxnSpPr>
            <p:cNvPr id="12" name="Straight Connector 108">
              <a:extLst>
                <a:ext uri="{FF2B5EF4-FFF2-40B4-BE49-F238E27FC236}">
                  <a16:creationId xmlns:a16="http://schemas.microsoft.com/office/drawing/2014/main" id="{56A5E9C1-4373-44F3-A3F9-2C50D05D4AA1}"/>
                </a:ext>
              </a:extLst>
            </p:cNvPr>
            <p:cNvCxnSpPr/>
            <p:nvPr/>
          </p:nvCxnSpPr>
          <p:spPr>
            <a:xfrm rot="16200000" flipH="1">
              <a:off x="10939070" y="5792027"/>
              <a:ext cx="187613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2D40D493-E64A-483B-A897-42DFBB5FC236}"/>
              </a:ext>
            </a:extLst>
          </p:cNvPr>
          <p:cNvSpPr txBox="1"/>
          <p:nvPr/>
        </p:nvSpPr>
        <p:spPr>
          <a:xfrm>
            <a:off x="1323120" y="220661"/>
            <a:ext cx="10792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/>
              <a:t>4.Crud: a través de procedimientos</a:t>
            </a:r>
          </a:p>
          <a:p>
            <a:pPr algn="ctr"/>
            <a:r>
              <a:rPr lang="es-ES" sz="3600" dirty="0"/>
              <a:t> almacenados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D4717B1-CDFE-BEBF-1E50-42728B0BD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225" y="1775376"/>
            <a:ext cx="8591550" cy="16764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E248745-CF50-EB68-F704-6088AFDEF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" y="3965128"/>
            <a:ext cx="99822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58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3DC1CF96-8B3D-42D1-ACF5-9563B8779B45}"/>
              </a:ext>
            </a:extLst>
          </p:cNvPr>
          <p:cNvSpPr/>
          <p:nvPr/>
        </p:nvSpPr>
        <p:spPr>
          <a:xfrm flipV="1">
            <a:off x="9756775" y="0"/>
            <a:ext cx="881063" cy="660400"/>
          </a:xfrm>
          <a:custGeom>
            <a:avLst/>
            <a:gdLst>
              <a:gd name="connsiteX0" fmla="*/ 2284086 w 4568170"/>
              <a:gd name="connsiteY0" fmla="*/ 1142042 h 3429000"/>
              <a:gd name="connsiteX1" fmla="*/ 1142043 w 4568170"/>
              <a:gd name="connsiteY1" fmla="*/ 2284085 h 3429000"/>
              <a:gd name="connsiteX2" fmla="*/ 2284086 w 4568170"/>
              <a:gd name="connsiteY2" fmla="*/ 3426128 h 3429000"/>
              <a:gd name="connsiteX3" fmla="*/ 3426129 w 4568170"/>
              <a:gd name="connsiteY3" fmla="*/ 2284085 h 3429000"/>
              <a:gd name="connsiteX4" fmla="*/ 2284086 w 4568170"/>
              <a:gd name="connsiteY4" fmla="*/ 1142042 h 3429000"/>
              <a:gd name="connsiteX5" fmla="*/ 2284085 w 4568170"/>
              <a:gd name="connsiteY5" fmla="*/ 0 h 3429000"/>
              <a:gd name="connsiteX6" fmla="*/ 4568170 w 4568170"/>
              <a:gd name="connsiteY6" fmla="*/ 2284085 h 3429000"/>
              <a:gd name="connsiteX7" fmla="*/ 4292493 w 4568170"/>
              <a:gd name="connsiteY7" fmla="*/ 3372816 h 3429000"/>
              <a:gd name="connsiteX8" fmla="*/ 4258360 w 4568170"/>
              <a:gd name="connsiteY8" fmla="*/ 3429000 h 3429000"/>
              <a:gd name="connsiteX9" fmla="*/ 309810 w 4568170"/>
              <a:gd name="connsiteY9" fmla="*/ 3429000 h 3429000"/>
              <a:gd name="connsiteX10" fmla="*/ 275677 w 4568170"/>
              <a:gd name="connsiteY10" fmla="*/ 3372816 h 3429000"/>
              <a:gd name="connsiteX11" fmla="*/ 0 w 4568170"/>
              <a:gd name="connsiteY11" fmla="*/ 2284085 h 3429000"/>
              <a:gd name="connsiteX12" fmla="*/ 2284085 w 4568170"/>
              <a:gd name="connsiteY12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68170" h="3429000">
                <a:moveTo>
                  <a:pt x="2284086" y="1142042"/>
                </a:moveTo>
                <a:cubicBezTo>
                  <a:pt x="1653353" y="1142042"/>
                  <a:pt x="1142043" y="1653352"/>
                  <a:pt x="1142043" y="2284085"/>
                </a:cubicBezTo>
                <a:cubicBezTo>
                  <a:pt x="1142043" y="2914818"/>
                  <a:pt x="1653353" y="3426128"/>
                  <a:pt x="2284086" y="3426128"/>
                </a:cubicBezTo>
                <a:cubicBezTo>
                  <a:pt x="2914819" y="3426128"/>
                  <a:pt x="3426129" y="2914818"/>
                  <a:pt x="3426129" y="2284085"/>
                </a:cubicBezTo>
                <a:cubicBezTo>
                  <a:pt x="3426129" y="1653352"/>
                  <a:pt x="2914819" y="1142042"/>
                  <a:pt x="2284086" y="1142042"/>
                </a:cubicBezTo>
                <a:close/>
                <a:moveTo>
                  <a:pt x="2284085" y="0"/>
                </a:moveTo>
                <a:cubicBezTo>
                  <a:pt x="3545550" y="0"/>
                  <a:pt x="4568170" y="1022620"/>
                  <a:pt x="4568170" y="2284085"/>
                </a:cubicBezTo>
                <a:cubicBezTo>
                  <a:pt x="4568170" y="2678293"/>
                  <a:pt x="4468305" y="3049176"/>
                  <a:pt x="4292493" y="3372816"/>
                </a:cubicBezTo>
                <a:lnTo>
                  <a:pt x="4258360" y="3429000"/>
                </a:lnTo>
                <a:lnTo>
                  <a:pt x="309810" y="3429000"/>
                </a:lnTo>
                <a:lnTo>
                  <a:pt x="275677" y="3372816"/>
                </a:lnTo>
                <a:cubicBezTo>
                  <a:pt x="99865" y="3049176"/>
                  <a:pt x="0" y="2678293"/>
                  <a:pt x="0" y="2284085"/>
                </a:cubicBezTo>
                <a:cubicBezTo>
                  <a:pt x="0" y="1022620"/>
                  <a:pt x="1022620" y="0"/>
                  <a:pt x="2284085" y="0"/>
                </a:cubicBezTo>
                <a:close/>
              </a:path>
            </a:pathLst>
          </a:cu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Marcador de posición de imagen 4" descr="Imagen que contiene vidrio&#10;&#10;Descripción generada automáticamente">
            <a:extLst>
              <a:ext uri="{FF2B5EF4-FFF2-40B4-BE49-F238E27FC236}">
                <a16:creationId xmlns:a16="http://schemas.microsoft.com/office/drawing/2014/main" id="{8296AB5B-1BD9-4AC2-8A87-5CBC21BC02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D0BEAED-EC2E-4248-857A-AC577A350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" y="115124"/>
            <a:ext cx="2504661" cy="758312"/>
          </a:xfrm>
          <a:prstGeom prst="rect">
            <a:avLst/>
          </a:prstGeom>
        </p:spPr>
      </p:pic>
      <p:grpSp>
        <p:nvGrpSpPr>
          <p:cNvPr id="10" name="Group 106">
            <a:extLst>
              <a:ext uri="{FF2B5EF4-FFF2-40B4-BE49-F238E27FC236}">
                <a16:creationId xmlns:a16="http://schemas.microsoft.com/office/drawing/2014/main" id="{57F1A60E-046B-4A26-AF3A-789A77CE05C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616891" y="3887098"/>
            <a:ext cx="134937" cy="5365543"/>
            <a:chOff x="11742056" y="1365384"/>
            <a:chExt cx="135081" cy="5364709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2909D78F-516A-4547-8A07-4B8834CCE69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0121380" y="2986060"/>
              <a:ext cx="3376433" cy="135081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  <a:latin typeface="Montserrat ExtraBold" panose="00000900000000000000" pitchFamily="50" charset="0"/>
                  <a:ea typeface="Lato Black" panose="020F0502020204030203" pitchFamily="34" charset="0"/>
                  <a:cs typeface="Lato Black" panose="020F0502020204030203" pitchFamily="34" charset="0"/>
                </a:rPr>
                <a:t>politecnicointernacional.edu.co</a:t>
              </a:r>
              <a:endParaRPr lang="id-ID" sz="1200" kern="0" dirty="0">
                <a:solidFill>
                  <a:schemeClr val="tx2"/>
                </a:solidFill>
                <a:latin typeface="Montserrat ExtraBold" panose="00000900000000000000" pitchFamily="50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cxnSp>
          <p:nvCxnSpPr>
            <p:cNvPr id="12" name="Straight Connector 108">
              <a:extLst>
                <a:ext uri="{FF2B5EF4-FFF2-40B4-BE49-F238E27FC236}">
                  <a16:creationId xmlns:a16="http://schemas.microsoft.com/office/drawing/2014/main" id="{56A5E9C1-4373-44F3-A3F9-2C50D05D4AA1}"/>
                </a:ext>
              </a:extLst>
            </p:cNvPr>
            <p:cNvCxnSpPr/>
            <p:nvPr/>
          </p:nvCxnSpPr>
          <p:spPr>
            <a:xfrm rot="16200000" flipH="1">
              <a:off x="10939070" y="5792027"/>
              <a:ext cx="187613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A52A898E-585A-106D-F582-CF751965C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006" y="988560"/>
            <a:ext cx="8496300" cy="14573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030F975-6145-4E66-EE99-EE085A260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812" y="2705100"/>
            <a:ext cx="9096375" cy="14478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4A988D7-76FA-9795-E202-ED29B459A5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4011" y="4527239"/>
            <a:ext cx="89439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75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3DC1CF96-8B3D-42D1-ACF5-9563B8779B45}"/>
              </a:ext>
            </a:extLst>
          </p:cNvPr>
          <p:cNvSpPr/>
          <p:nvPr/>
        </p:nvSpPr>
        <p:spPr>
          <a:xfrm flipV="1">
            <a:off x="9756775" y="0"/>
            <a:ext cx="881063" cy="660400"/>
          </a:xfrm>
          <a:custGeom>
            <a:avLst/>
            <a:gdLst>
              <a:gd name="connsiteX0" fmla="*/ 2284086 w 4568170"/>
              <a:gd name="connsiteY0" fmla="*/ 1142042 h 3429000"/>
              <a:gd name="connsiteX1" fmla="*/ 1142043 w 4568170"/>
              <a:gd name="connsiteY1" fmla="*/ 2284085 h 3429000"/>
              <a:gd name="connsiteX2" fmla="*/ 2284086 w 4568170"/>
              <a:gd name="connsiteY2" fmla="*/ 3426128 h 3429000"/>
              <a:gd name="connsiteX3" fmla="*/ 3426129 w 4568170"/>
              <a:gd name="connsiteY3" fmla="*/ 2284085 h 3429000"/>
              <a:gd name="connsiteX4" fmla="*/ 2284086 w 4568170"/>
              <a:gd name="connsiteY4" fmla="*/ 1142042 h 3429000"/>
              <a:gd name="connsiteX5" fmla="*/ 2284085 w 4568170"/>
              <a:gd name="connsiteY5" fmla="*/ 0 h 3429000"/>
              <a:gd name="connsiteX6" fmla="*/ 4568170 w 4568170"/>
              <a:gd name="connsiteY6" fmla="*/ 2284085 h 3429000"/>
              <a:gd name="connsiteX7" fmla="*/ 4292493 w 4568170"/>
              <a:gd name="connsiteY7" fmla="*/ 3372816 h 3429000"/>
              <a:gd name="connsiteX8" fmla="*/ 4258360 w 4568170"/>
              <a:gd name="connsiteY8" fmla="*/ 3429000 h 3429000"/>
              <a:gd name="connsiteX9" fmla="*/ 309810 w 4568170"/>
              <a:gd name="connsiteY9" fmla="*/ 3429000 h 3429000"/>
              <a:gd name="connsiteX10" fmla="*/ 275677 w 4568170"/>
              <a:gd name="connsiteY10" fmla="*/ 3372816 h 3429000"/>
              <a:gd name="connsiteX11" fmla="*/ 0 w 4568170"/>
              <a:gd name="connsiteY11" fmla="*/ 2284085 h 3429000"/>
              <a:gd name="connsiteX12" fmla="*/ 2284085 w 4568170"/>
              <a:gd name="connsiteY12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68170" h="3429000">
                <a:moveTo>
                  <a:pt x="2284086" y="1142042"/>
                </a:moveTo>
                <a:cubicBezTo>
                  <a:pt x="1653353" y="1142042"/>
                  <a:pt x="1142043" y="1653352"/>
                  <a:pt x="1142043" y="2284085"/>
                </a:cubicBezTo>
                <a:cubicBezTo>
                  <a:pt x="1142043" y="2914818"/>
                  <a:pt x="1653353" y="3426128"/>
                  <a:pt x="2284086" y="3426128"/>
                </a:cubicBezTo>
                <a:cubicBezTo>
                  <a:pt x="2914819" y="3426128"/>
                  <a:pt x="3426129" y="2914818"/>
                  <a:pt x="3426129" y="2284085"/>
                </a:cubicBezTo>
                <a:cubicBezTo>
                  <a:pt x="3426129" y="1653352"/>
                  <a:pt x="2914819" y="1142042"/>
                  <a:pt x="2284086" y="1142042"/>
                </a:cubicBezTo>
                <a:close/>
                <a:moveTo>
                  <a:pt x="2284085" y="0"/>
                </a:moveTo>
                <a:cubicBezTo>
                  <a:pt x="3545550" y="0"/>
                  <a:pt x="4568170" y="1022620"/>
                  <a:pt x="4568170" y="2284085"/>
                </a:cubicBezTo>
                <a:cubicBezTo>
                  <a:pt x="4568170" y="2678293"/>
                  <a:pt x="4468305" y="3049176"/>
                  <a:pt x="4292493" y="3372816"/>
                </a:cubicBezTo>
                <a:lnTo>
                  <a:pt x="4258360" y="3429000"/>
                </a:lnTo>
                <a:lnTo>
                  <a:pt x="309810" y="3429000"/>
                </a:lnTo>
                <a:lnTo>
                  <a:pt x="275677" y="3372816"/>
                </a:lnTo>
                <a:cubicBezTo>
                  <a:pt x="99865" y="3049176"/>
                  <a:pt x="0" y="2678293"/>
                  <a:pt x="0" y="2284085"/>
                </a:cubicBezTo>
                <a:cubicBezTo>
                  <a:pt x="0" y="1022620"/>
                  <a:pt x="1022620" y="0"/>
                  <a:pt x="2284085" y="0"/>
                </a:cubicBezTo>
                <a:close/>
              </a:path>
            </a:pathLst>
          </a:cu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Marcador de posición de imagen 4" descr="Imagen que contiene vidrio&#10;&#10;Descripción generada automáticamente">
            <a:extLst>
              <a:ext uri="{FF2B5EF4-FFF2-40B4-BE49-F238E27FC236}">
                <a16:creationId xmlns:a16="http://schemas.microsoft.com/office/drawing/2014/main" id="{8296AB5B-1BD9-4AC2-8A87-5CBC21BC02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D0BEAED-EC2E-4248-857A-AC577A350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" y="115124"/>
            <a:ext cx="2504661" cy="758312"/>
          </a:xfrm>
          <a:prstGeom prst="rect">
            <a:avLst/>
          </a:prstGeom>
        </p:spPr>
      </p:pic>
      <p:grpSp>
        <p:nvGrpSpPr>
          <p:cNvPr id="10" name="Group 106">
            <a:extLst>
              <a:ext uri="{FF2B5EF4-FFF2-40B4-BE49-F238E27FC236}">
                <a16:creationId xmlns:a16="http://schemas.microsoft.com/office/drawing/2014/main" id="{57F1A60E-046B-4A26-AF3A-789A77CE05C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616891" y="3887098"/>
            <a:ext cx="134937" cy="5365543"/>
            <a:chOff x="11742056" y="1365384"/>
            <a:chExt cx="135081" cy="5364709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2909D78F-516A-4547-8A07-4B8834CCE69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0121380" y="2986060"/>
              <a:ext cx="3376433" cy="135081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  <a:latin typeface="Montserrat ExtraBold" panose="00000900000000000000" pitchFamily="50" charset="0"/>
                  <a:ea typeface="Lato Black" panose="020F0502020204030203" pitchFamily="34" charset="0"/>
                  <a:cs typeface="Lato Black" panose="020F0502020204030203" pitchFamily="34" charset="0"/>
                </a:rPr>
                <a:t>politecnicointernacional.edu.co</a:t>
              </a:r>
              <a:endParaRPr lang="id-ID" sz="1200" kern="0" dirty="0">
                <a:solidFill>
                  <a:schemeClr val="tx2"/>
                </a:solidFill>
                <a:latin typeface="Montserrat ExtraBold" panose="00000900000000000000" pitchFamily="50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cxnSp>
          <p:nvCxnSpPr>
            <p:cNvPr id="12" name="Straight Connector 108">
              <a:extLst>
                <a:ext uri="{FF2B5EF4-FFF2-40B4-BE49-F238E27FC236}">
                  <a16:creationId xmlns:a16="http://schemas.microsoft.com/office/drawing/2014/main" id="{56A5E9C1-4373-44F3-A3F9-2C50D05D4AA1}"/>
                </a:ext>
              </a:extLst>
            </p:cNvPr>
            <p:cNvCxnSpPr/>
            <p:nvPr/>
          </p:nvCxnSpPr>
          <p:spPr>
            <a:xfrm rot="16200000" flipH="1">
              <a:off x="10939070" y="5792027"/>
              <a:ext cx="187613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B0B69F03-87DD-540B-202E-FB15CE9F8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687" y="873436"/>
            <a:ext cx="8810625" cy="13716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EEA8A67-8D89-9A8E-215E-C95453240C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9261" y="2543995"/>
            <a:ext cx="8753475" cy="13239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07DD240-B8D4-B87E-0277-42DFEB9919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8748" y="4062414"/>
            <a:ext cx="93345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0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3DC1CF96-8B3D-42D1-ACF5-9563B8779B45}"/>
              </a:ext>
            </a:extLst>
          </p:cNvPr>
          <p:cNvSpPr/>
          <p:nvPr/>
        </p:nvSpPr>
        <p:spPr>
          <a:xfrm flipV="1">
            <a:off x="9756775" y="0"/>
            <a:ext cx="881063" cy="660400"/>
          </a:xfrm>
          <a:custGeom>
            <a:avLst/>
            <a:gdLst>
              <a:gd name="connsiteX0" fmla="*/ 2284086 w 4568170"/>
              <a:gd name="connsiteY0" fmla="*/ 1142042 h 3429000"/>
              <a:gd name="connsiteX1" fmla="*/ 1142043 w 4568170"/>
              <a:gd name="connsiteY1" fmla="*/ 2284085 h 3429000"/>
              <a:gd name="connsiteX2" fmla="*/ 2284086 w 4568170"/>
              <a:gd name="connsiteY2" fmla="*/ 3426128 h 3429000"/>
              <a:gd name="connsiteX3" fmla="*/ 3426129 w 4568170"/>
              <a:gd name="connsiteY3" fmla="*/ 2284085 h 3429000"/>
              <a:gd name="connsiteX4" fmla="*/ 2284086 w 4568170"/>
              <a:gd name="connsiteY4" fmla="*/ 1142042 h 3429000"/>
              <a:gd name="connsiteX5" fmla="*/ 2284085 w 4568170"/>
              <a:gd name="connsiteY5" fmla="*/ 0 h 3429000"/>
              <a:gd name="connsiteX6" fmla="*/ 4568170 w 4568170"/>
              <a:gd name="connsiteY6" fmla="*/ 2284085 h 3429000"/>
              <a:gd name="connsiteX7" fmla="*/ 4292493 w 4568170"/>
              <a:gd name="connsiteY7" fmla="*/ 3372816 h 3429000"/>
              <a:gd name="connsiteX8" fmla="*/ 4258360 w 4568170"/>
              <a:gd name="connsiteY8" fmla="*/ 3429000 h 3429000"/>
              <a:gd name="connsiteX9" fmla="*/ 309810 w 4568170"/>
              <a:gd name="connsiteY9" fmla="*/ 3429000 h 3429000"/>
              <a:gd name="connsiteX10" fmla="*/ 275677 w 4568170"/>
              <a:gd name="connsiteY10" fmla="*/ 3372816 h 3429000"/>
              <a:gd name="connsiteX11" fmla="*/ 0 w 4568170"/>
              <a:gd name="connsiteY11" fmla="*/ 2284085 h 3429000"/>
              <a:gd name="connsiteX12" fmla="*/ 2284085 w 4568170"/>
              <a:gd name="connsiteY12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68170" h="3429000">
                <a:moveTo>
                  <a:pt x="2284086" y="1142042"/>
                </a:moveTo>
                <a:cubicBezTo>
                  <a:pt x="1653353" y="1142042"/>
                  <a:pt x="1142043" y="1653352"/>
                  <a:pt x="1142043" y="2284085"/>
                </a:cubicBezTo>
                <a:cubicBezTo>
                  <a:pt x="1142043" y="2914818"/>
                  <a:pt x="1653353" y="3426128"/>
                  <a:pt x="2284086" y="3426128"/>
                </a:cubicBezTo>
                <a:cubicBezTo>
                  <a:pt x="2914819" y="3426128"/>
                  <a:pt x="3426129" y="2914818"/>
                  <a:pt x="3426129" y="2284085"/>
                </a:cubicBezTo>
                <a:cubicBezTo>
                  <a:pt x="3426129" y="1653352"/>
                  <a:pt x="2914819" y="1142042"/>
                  <a:pt x="2284086" y="1142042"/>
                </a:cubicBezTo>
                <a:close/>
                <a:moveTo>
                  <a:pt x="2284085" y="0"/>
                </a:moveTo>
                <a:cubicBezTo>
                  <a:pt x="3545550" y="0"/>
                  <a:pt x="4568170" y="1022620"/>
                  <a:pt x="4568170" y="2284085"/>
                </a:cubicBezTo>
                <a:cubicBezTo>
                  <a:pt x="4568170" y="2678293"/>
                  <a:pt x="4468305" y="3049176"/>
                  <a:pt x="4292493" y="3372816"/>
                </a:cubicBezTo>
                <a:lnTo>
                  <a:pt x="4258360" y="3429000"/>
                </a:lnTo>
                <a:lnTo>
                  <a:pt x="309810" y="3429000"/>
                </a:lnTo>
                <a:lnTo>
                  <a:pt x="275677" y="3372816"/>
                </a:lnTo>
                <a:cubicBezTo>
                  <a:pt x="99865" y="3049176"/>
                  <a:pt x="0" y="2678293"/>
                  <a:pt x="0" y="2284085"/>
                </a:cubicBezTo>
                <a:cubicBezTo>
                  <a:pt x="0" y="1022620"/>
                  <a:pt x="1022620" y="0"/>
                  <a:pt x="2284085" y="0"/>
                </a:cubicBezTo>
                <a:close/>
              </a:path>
            </a:pathLst>
          </a:cu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Marcador de posición de imagen 4" descr="Imagen que contiene vidrio&#10;&#10;Descripción generada automáticamente">
            <a:extLst>
              <a:ext uri="{FF2B5EF4-FFF2-40B4-BE49-F238E27FC236}">
                <a16:creationId xmlns:a16="http://schemas.microsoft.com/office/drawing/2014/main" id="{8296AB5B-1BD9-4AC2-8A87-5CBC21BC02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D0BEAED-EC2E-4248-857A-AC577A350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" y="115124"/>
            <a:ext cx="2504661" cy="758312"/>
          </a:xfrm>
          <a:prstGeom prst="rect">
            <a:avLst/>
          </a:prstGeom>
        </p:spPr>
      </p:pic>
      <p:grpSp>
        <p:nvGrpSpPr>
          <p:cNvPr id="10" name="Group 106">
            <a:extLst>
              <a:ext uri="{FF2B5EF4-FFF2-40B4-BE49-F238E27FC236}">
                <a16:creationId xmlns:a16="http://schemas.microsoft.com/office/drawing/2014/main" id="{57F1A60E-046B-4A26-AF3A-789A77CE05C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616891" y="3887098"/>
            <a:ext cx="134937" cy="5365543"/>
            <a:chOff x="11742056" y="1365384"/>
            <a:chExt cx="135081" cy="5364709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2909D78F-516A-4547-8A07-4B8834CCE69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0121380" y="2986060"/>
              <a:ext cx="3376433" cy="135081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  <a:latin typeface="Montserrat ExtraBold" panose="00000900000000000000" pitchFamily="50" charset="0"/>
                  <a:ea typeface="Lato Black" panose="020F0502020204030203" pitchFamily="34" charset="0"/>
                  <a:cs typeface="Lato Black" panose="020F0502020204030203" pitchFamily="34" charset="0"/>
                </a:rPr>
                <a:t>politecnicointernacional.edu.co</a:t>
              </a:r>
              <a:endParaRPr lang="id-ID" sz="1200" kern="0" dirty="0">
                <a:solidFill>
                  <a:schemeClr val="tx2"/>
                </a:solidFill>
                <a:latin typeface="Montserrat ExtraBold" panose="00000900000000000000" pitchFamily="50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cxnSp>
          <p:nvCxnSpPr>
            <p:cNvPr id="12" name="Straight Connector 108">
              <a:extLst>
                <a:ext uri="{FF2B5EF4-FFF2-40B4-BE49-F238E27FC236}">
                  <a16:creationId xmlns:a16="http://schemas.microsoft.com/office/drawing/2014/main" id="{56A5E9C1-4373-44F3-A3F9-2C50D05D4AA1}"/>
                </a:ext>
              </a:extLst>
            </p:cNvPr>
            <p:cNvCxnSpPr/>
            <p:nvPr/>
          </p:nvCxnSpPr>
          <p:spPr>
            <a:xfrm rot="16200000" flipH="1">
              <a:off x="10939070" y="5792027"/>
              <a:ext cx="187613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610A7DD3-A80A-4397-E674-7872AA7CA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224" y="1394852"/>
            <a:ext cx="8591550" cy="13620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8DFB474-053E-5F5D-8259-F2078B7B9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3512" y="3278343"/>
            <a:ext cx="93249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06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3DC1CF96-8B3D-42D1-ACF5-9563B8779B45}"/>
              </a:ext>
            </a:extLst>
          </p:cNvPr>
          <p:cNvSpPr/>
          <p:nvPr/>
        </p:nvSpPr>
        <p:spPr>
          <a:xfrm flipV="1">
            <a:off x="9756775" y="0"/>
            <a:ext cx="881063" cy="660400"/>
          </a:xfrm>
          <a:custGeom>
            <a:avLst/>
            <a:gdLst>
              <a:gd name="connsiteX0" fmla="*/ 2284086 w 4568170"/>
              <a:gd name="connsiteY0" fmla="*/ 1142042 h 3429000"/>
              <a:gd name="connsiteX1" fmla="*/ 1142043 w 4568170"/>
              <a:gd name="connsiteY1" fmla="*/ 2284085 h 3429000"/>
              <a:gd name="connsiteX2" fmla="*/ 2284086 w 4568170"/>
              <a:gd name="connsiteY2" fmla="*/ 3426128 h 3429000"/>
              <a:gd name="connsiteX3" fmla="*/ 3426129 w 4568170"/>
              <a:gd name="connsiteY3" fmla="*/ 2284085 h 3429000"/>
              <a:gd name="connsiteX4" fmla="*/ 2284086 w 4568170"/>
              <a:gd name="connsiteY4" fmla="*/ 1142042 h 3429000"/>
              <a:gd name="connsiteX5" fmla="*/ 2284085 w 4568170"/>
              <a:gd name="connsiteY5" fmla="*/ 0 h 3429000"/>
              <a:gd name="connsiteX6" fmla="*/ 4568170 w 4568170"/>
              <a:gd name="connsiteY6" fmla="*/ 2284085 h 3429000"/>
              <a:gd name="connsiteX7" fmla="*/ 4292493 w 4568170"/>
              <a:gd name="connsiteY7" fmla="*/ 3372816 h 3429000"/>
              <a:gd name="connsiteX8" fmla="*/ 4258360 w 4568170"/>
              <a:gd name="connsiteY8" fmla="*/ 3429000 h 3429000"/>
              <a:gd name="connsiteX9" fmla="*/ 309810 w 4568170"/>
              <a:gd name="connsiteY9" fmla="*/ 3429000 h 3429000"/>
              <a:gd name="connsiteX10" fmla="*/ 275677 w 4568170"/>
              <a:gd name="connsiteY10" fmla="*/ 3372816 h 3429000"/>
              <a:gd name="connsiteX11" fmla="*/ 0 w 4568170"/>
              <a:gd name="connsiteY11" fmla="*/ 2284085 h 3429000"/>
              <a:gd name="connsiteX12" fmla="*/ 2284085 w 4568170"/>
              <a:gd name="connsiteY12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68170" h="3429000">
                <a:moveTo>
                  <a:pt x="2284086" y="1142042"/>
                </a:moveTo>
                <a:cubicBezTo>
                  <a:pt x="1653353" y="1142042"/>
                  <a:pt x="1142043" y="1653352"/>
                  <a:pt x="1142043" y="2284085"/>
                </a:cubicBezTo>
                <a:cubicBezTo>
                  <a:pt x="1142043" y="2914818"/>
                  <a:pt x="1653353" y="3426128"/>
                  <a:pt x="2284086" y="3426128"/>
                </a:cubicBezTo>
                <a:cubicBezTo>
                  <a:pt x="2914819" y="3426128"/>
                  <a:pt x="3426129" y="2914818"/>
                  <a:pt x="3426129" y="2284085"/>
                </a:cubicBezTo>
                <a:cubicBezTo>
                  <a:pt x="3426129" y="1653352"/>
                  <a:pt x="2914819" y="1142042"/>
                  <a:pt x="2284086" y="1142042"/>
                </a:cubicBezTo>
                <a:close/>
                <a:moveTo>
                  <a:pt x="2284085" y="0"/>
                </a:moveTo>
                <a:cubicBezTo>
                  <a:pt x="3545550" y="0"/>
                  <a:pt x="4568170" y="1022620"/>
                  <a:pt x="4568170" y="2284085"/>
                </a:cubicBezTo>
                <a:cubicBezTo>
                  <a:pt x="4568170" y="2678293"/>
                  <a:pt x="4468305" y="3049176"/>
                  <a:pt x="4292493" y="3372816"/>
                </a:cubicBezTo>
                <a:lnTo>
                  <a:pt x="4258360" y="3429000"/>
                </a:lnTo>
                <a:lnTo>
                  <a:pt x="309810" y="3429000"/>
                </a:lnTo>
                <a:lnTo>
                  <a:pt x="275677" y="3372816"/>
                </a:lnTo>
                <a:cubicBezTo>
                  <a:pt x="99865" y="3049176"/>
                  <a:pt x="0" y="2678293"/>
                  <a:pt x="0" y="2284085"/>
                </a:cubicBezTo>
                <a:cubicBezTo>
                  <a:pt x="0" y="1022620"/>
                  <a:pt x="1022620" y="0"/>
                  <a:pt x="2284085" y="0"/>
                </a:cubicBezTo>
                <a:close/>
              </a:path>
            </a:pathLst>
          </a:cu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Marcador de posición de imagen 4" descr="Imagen que contiene vidrio&#10;&#10;Descripción generada automáticamente">
            <a:extLst>
              <a:ext uri="{FF2B5EF4-FFF2-40B4-BE49-F238E27FC236}">
                <a16:creationId xmlns:a16="http://schemas.microsoft.com/office/drawing/2014/main" id="{8296AB5B-1BD9-4AC2-8A87-5CBC21BC02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D0BEAED-EC2E-4248-857A-AC577A350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" y="115124"/>
            <a:ext cx="2504661" cy="758312"/>
          </a:xfrm>
          <a:prstGeom prst="rect">
            <a:avLst/>
          </a:prstGeom>
        </p:spPr>
      </p:pic>
      <p:grpSp>
        <p:nvGrpSpPr>
          <p:cNvPr id="10" name="Group 106">
            <a:extLst>
              <a:ext uri="{FF2B5EF4-FFF2-40B4-BE49-F238E27FC236}">
                <a16:creationId xmlns:a16="http://schemas.microsoft.com/office/drawing/2014/main" id="{57F1A60E-046B-4A26-AF3A-789A77CE05C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616891" y="3887098"/>
            <a:ext cx="134937" cy="5365543"/>
            <a:chOff x="11742056" y="1365384"/>
            <a:chExt cx="135081" cy="5364709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2909D78F-516A-4547-8A07-4B8834CCE69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0121380" y="2986060"/>
              <a:ext cx="3376433" cy="135081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  <a:latin typeface="Montserrat ExtraBold" panose="00000900000000000000" pitchFamily="50" charset="0"/>
                  <a:ea typeface="Lato Black" panose="020F0502020204030203" pitchFamily="34" charset="0"/>
                  <a:cs typeface="Lato Black" panose="020F0502020204030203" pitchFamily="34" charset="0"/>
                </a:rPr>
                <a:t>politecnicointernacional.edu.co</a:t>
              </a:r>
              <a:endParaRPr lang="id-ID" sz="1200" kern="0" dirty="0">
                <a:solidFill>
                  <a:schemeClr val="tx2"/>
                </a:solidFill>
                <a:latin typeface="Montserrat ExtraBold" panose="00000900000000000000" pitchFamily="50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cxnSp>
          <p:nvCxnSpPr>
            <p:cNvPr id="12" name="Straight Connector 108">
              <a:extLst>
                <a:ext uri="{FF2B5EF4-FFF2-40B4-BE49-F238E27FC236}">
                  <a16:creationId xmlns:a16="http://schemas.microsoft.com/office/drawing/2014/main" id="{56A5E9C1-4373-44F3-A3F9-2C50D05D4AA1}"/>
                </a:ext>
              </a:extLst>
            </p:cNvPr>
            <p:cNvCxnSpPr/>
            <p:nvPr/>
          </p:nvCxnSpPr>
          <p:spPr>
            <a:xfrm rot="16200000" flipH="1">
              <a:off x="10939070" y="5792027"/>
              <a:ext cx="187613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2D40D493-E64A-483B-A897-42DFBB5FC236}"/>
              </a:ext>
            </a:extLst>
          </p:cNvPr>
          <p:cNvSpPr txBox="1"/>
          <p:nvPr/>
        </p:nvSpPr>
        <p:spPr>
          <a:xfrm>
            <a:off x="699944" y="220661"/>
            <a:ext cx="10792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/>
              <a:t>5.Vistas</a:t>
            </a:r>
            <a:endParaRPr lang="es-CO" sz="3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E3E13F-9529-AC09-0B1B-CF9D9A8C6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49" y="1311991"/>
            <a:ext cx="10858500" cy="13906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E21FFF6-6AC9-C022-4655-14ACB5150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944" y="3105282"/>
            <a:ext cx="10753725" cy="120015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69D829B-DFF8-6106-9380-16152624E3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799" y="4665663"/>
            <a:ext cx="85344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32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3DC1CF96-8B3D-42D1-ACF5-9563B8779B45}"/>
              </a:ext>
            </a:extLst>
          </p:cNvPr>
          <p:cNvSpPr/>
          <p:nvPr/>
        </p:nvSpPr>
        <p:spPr>
          <a:xfrm flipV="1">
            <a:off x="9756775" y="0"/>
            <a:ext cx="881063" cy="660400"/>
          </a:xfrm>
          <a:custGeom>
            <a:avLst/>
            <a:gdLst>
              <a:gd name="connsiteX0" fmla="*/ 2284086 w 4568170"/>
              <a:gd name="connsiteY0" fmla="*/ 1142042 h 3429000"/>
              <a:gd name="connsiteX1" fmla="*/ 1142043 w 4568170"/>
              <a:gd name="connsiteY1" fmla="*/ 2284085 h 3429000"/>
              <a:gd name="connsiteX2" fmla="*/ 2284086 w 4568170"/>
              <a:gd name="connsiteY2" fmla="*/ 3426128 h 3429000"/>
              <a:gd name="connsiteX3" fmla="*/ 3426129 w 4568170"/>
              <a:gd name="connsiteY3" fmla="*/ 2284085 h 3429000"/>
              <a:gd name="connsiteX4" fmla="*/ 2284086 w 4568170"/>
              <a:gd name="connsiteY4" fmla="*/ 1142042 h 3429000"/>
              <a:gd name="connsiteX5" fmla="*/ 2284085 w 4568170"/>
              <a:gd name="connsiteY5" fmla="*/ 0 h 3429000"/>
              <a:gd name="connsiteX6" fmla="*/ 4568170 w 4568170"/>
              <a:gd name="connsiteY6" fmla="*/ 2284085 h 3429000"/>
              <a:gd name="connsiteX7" fmla="*/ 4292493 w 4568170"/>
              <a:gd name="connsiteY7" fmla="*/ 3372816 h 3429000"/>
              <a:gd name="connsiteX8" fmla="*/ 4258360 w 4568170"/>
              <a:gd name="connsiteY8" fmla="*/ 3429000 h 3429000"/>
              <a:gd name="connsiteX9" fmla="*/ 309810 w 4568170"/>
              <a:gd name="connsiteY9" fmla="*/ 3429000 h 3429000"/>
              <a:gd name="connsiteX10" fmla="*/ 275677 w 4568170"/>
              <a:gd name="connsiteY10" fmla="*/ 3372816 h 3429000"/>
              <a:gd name="connsiteX11" fmla="*/ 0 w 4568170"/>
              <a:gd name="connsiteY11" fmla="*/ 2284085 h 3429000"/>
              <a:gd name="connsiteX12" fmla="*/ 2284085 w 4568170"/>
              <a:gd name="connsiteY12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68170" h="3429000">
                <a:moveTo>
                  <a:pt x="2284086" y="1142042"/>
                </a:moveTo>
                <a:cubicBezTo>
                  <a:pt x="1653353" y="1142042"/>
                  <a:pt x="1142043" y="1653352"/>
                  <a:pt x="1142043" y="2284085"/>
                </a:cubicBezTo>
                <a:cubicBezTo>
                  <a:pt x="1142043" y="2914818"/>
                  <a:pt x="1653353" y="3426128"/>
                  <a:pt x="2284086" y="3426128"/>
                </a:cubicBezTo>
                <a:cubicBezTo>
                  <a:pt x="2914819" y="3426128"/>
                  <a:pt x="3426129" y="2914818"/>
                  <a:pt x="3426129" y="2284085"/>
                </a:cubicBezTo>
                <a:cubicBezTo>
                  <a:pt x="3426129" y="1653352"/>
                  <a:pt x="2914819" y="1142042"/>
                  <a:pt x="2284086" y="1142042"/>
                </a:cubicBezTo>
                <a:close/>
                <a:moveTo>
                  <a:pt x="2284085" y="0"/>
                </a:moveTo>
                <a:cubicBezTo>
                  <a:pt x="3545550" y="0"/>
                  <a:pt x="4568170" y="1022620"/>
                  <a:pt x="4568170" y="2284085"/>
                </a:cubicBezTo>
                <a:cubicBezTo>
                  <a:pt x="4568170" y="2678293"/>
                  <a:pt x="4468305" y="3049176"/>
                  <a:pt x="4292493" y="3372816"/>
                </a:cubicBezTo>
                <a:lnTo>
                  <a:pt x="4258360" y="3429000"/>
                </a:lnTo>
                <a:lnTo>
                  <a:pt x="309810" y="3429000"/>
                </a:lnTo>
                <a:lnTo>
                  <a:pt x="275677" y="3372816"/>
                </a:lnTo>
                <a:cubicBezTo>
                  <a:pt x="99865" y="3049176"/>
                  <a:pt x="0" y="2678293"/>
                  <a:pt x="0" y="2284085"/>
                </a:cubicBezTo>
                <a:cubicBezTo>
                  <a:pt x="0" y="1022620"/>
                  <a:pt x="1022620" y="0"/>
                  <a:pt x="2284085" y="0"/>
                </a:cubicBezTo>
                <a:close/>
              </a:path>
            </a:pathLst>
          </a:cu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Marcador de posición de imagen 4" descr="Imagen que contiene vidrio&#10;&#10;Descripción generada automáticamente">
            <a:extLst>
              <a:ext uri="{FF2B5EF4-FFF2-40B4-BE49-F238E27FC236}">
                <a16:creationId xmlns:a16="http://schemas.microsoft.com/office/drawing/2014/main" id="{8296AB5B-1BD9-4AC2-8A87-5CBC21BC02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D0BEAED-EC2E-4248-857A-AC577A350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" y="115124"/>
            <a:ext cx="2504661" cy="758312"/>
          </a:xfrm>
          <a:prstGeom prst="rect">
            <a:avLst/>
          </a:prstGeom>
        </p:spPr>
      </p:pic>
      <p:grpSp>
        <p:nvGrpSpPr>
          <p:cNvPr id="10" name="Group 106">
            <a:extLst>
              <a:ext uri="{FF2B5EF4-FFF2-40B4-BE49-F238E27FC236}">
                <a16:creationId xmlns:a16="http://schemas.microsoft.com/office/drawing/2014/main" id="{57F1A60E-046B-4A26-AF3A-789A77CE05C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616891" y="3887098"/>
            <a:ext cx="134937" cy="5365543"/>
            <a:chOff x="11742056" y="1365384"/>
            <a:chExt cx="135081" cy="5364709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2909D78F-516A-4547-8A07-4B8834CCE69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0121380" y="2986060"/>
              <a:ext cx="3376433" cy="135081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  <a:latin typeface="Montserrat ExtraBold" panose="00000900000000000000" pitchFamily="50" charset="0"/>
                  <a:ea typeface="Lato Black" panose="020F0502020204030203" pitchFamily="34" charset="0"/>
                  <a:cs typeface="Lato Black" panose="020F0502020204030203" pitchFamily="34" charset="0"/>
                </a:rPr>
                <a:t>politecnicointernacional.edu.co</a:t>
              </a:r>
              <a:endParaRPr lang="id-ID" sz="1200" kern="0" dirty="0">
                <a:solidFill>
                  <a:schemeClr val="tx2"/>
                </a:solidFill>
                <a:latin typeface="Montserrat ExtraBold" panose="00000900000000000000" pitchFamily="50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cxnSp>
          <p:nvCxnSpPr>
            <p:cNvPr id="12" name="Straight Connector 108">
              <a:extLst>
                <a:ext uri="{FF2B5EF4-FFF2-40B4-BE49-F238E27FC236}">
                  <a16:creationId xmlns:a16="http://schemas.microsoft.com/office/drawing/2014/main" id="{56A5E9C1-4373-44F3-A3F9-2C50D05D4AA1}"/>
                </a:ext>
              </a:extLst>
            </p:cNvPr>
            <p:cNvCxnSpPr/>
            <p:nvPr/>
          </p:nvCxnSpPr>
          <p:spPr>
            <a:xfrm rot="16200000" flipH="1">
              <a:off x="10939070" y="5792027"/>
              <a:ext cx="187613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9839E1EA-3C99-52FB-80F3-B16E8117D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08" y="1913114"/>
            <a:ext cx="11077575" cy="12001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CCD027E-3604-5DC9-83E2-111A1CF5F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340" y="3626808"/>
            <a:ext cx="11805313" cy="115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53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3DC1CF96-8B3D-42D1-ACF5-9563B8779B45}"/>
              </a:ext>
            </a:extLst>
          </p:cNvPr>
          <p:cNvSpPr/>
          <p:nvPr/>
        </p:nvSpPr>
        <p:spPr>
          <a:xfrm flipV="1">
            <a:off x="9756775" y="0"/>
            <a:ext cx="881063" cy="660400"/>
          </a:xfrm>
          <a:custGeom>
            <a:avLst/>
            <a:gdLst>
              <a:gd name="connsiteX0" fmla="*/ 2284086 w 4568170"/>
              <a:gd name="connsiteY0" fmla="*/ 1142042 h 3429000"/>
              <a:gd name="connsiteX1" fmla="*/ 1142043 w 4568170"/>
              <a:gd name="connsiteY1" fmla="*/ 2284085 h 3429000"/>
              <a:gd name="connsiteX2" fmla="*/ 2284086 w 4568170"/>
              <a:gd name="connsiteY2" fmla="*/ 3426128 h 3429000"/>
              <a:gd name="connsiteX3" fmla="*/ 3426129 w 4568170"/>
              <a:gd name="connsiteY3" fmla="*/ 2284085 h 3429000"/>
              <a:gd name="connsiteX4" fmla="*/ 2284086 w 4568170"/>
              <a:gd name="connsiteY4" fmla="*/ 1142042 h 3429000"/>
              <a:gd name="connsiteX5" fmla="*/ 2284085 w 4568170"/>
              <a:gd name="connsiteY5" fmla="*/ 0 h 3429000"/>
              <a:gd name="connsiteX6" fmla="*/ 4568170 w 4568170"/>
              <a:gd name="connsiteY6" fmla="*/ 2284085 h 3429000"/>
              <a:gd name="connsiteX7" fmla="*/ 4292493 w 4568170"/>
              <a:gd name="connsiteY7" fmla="*/ 3372816 h 3429000"/>
              <a:gd name="connsiteX8" fmla="*/ 4258360 w 4568170"/>
              <a:gd name="connsiteY8" fmla="*/ 3429000 h 3429000"/>
              <a:gd name="connsiteX9" fmla="*/ 309810 w 4568170"/>
              <a:gd name="connsiteY9" fmla="*/ 3429000 h 3429000"/>
              <a:gd name="connsiteX10" fmla="*/ 275677 w 4568170"/>
              <a:gd name="connsiteY10" fmla="*/ 3372816 h 3429000"/>
              <a:gd name="connsiteX11" fmla="*/ 0 w 4568170"/>
              <a:gd name="connsiteY11" fmla="*/ 2284085 h 3429000"/>
              <a:gd name="connsiteX12" fmla="*/ 2284085 w 4568170"/>
              <a:gd name="connsiteY12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68170" h="3429000">
                <a:moveTo>
                  <a:pt x="2284086" y="1142042"/>
                </a:moveTo>
                <a:cubicBezTo>
                  <a:pt x="1653353" y="1142042"/>
                  <a:pt x="1142043" y="1653352"/>
                  <a:pt x="1142043" y="2284085"/>
                </a:cubicBezTo>
                <a:cubicBezTo>
                  <a:pt x="1142043" y="2914818"/>
                  <a:pt x="1653353" y="3426128"/>
                  <a:pt x="2284086" y="3426128"/>
                </a:cubicBezTo>
                <a:cubicBezTo>
                  <a:pt x="2914819" y="3426128"/>
                  <a:pt x="3426129" y="2914818"/>
                  <a:pt x="3426129" y="2284085"/>
                </a:cubicBezTo>
                <a:cubicBezTo>
                  <a:pt x="3426129" y="1653352"/>
                  <a:pt x="2914819" y="1142042"/>
                  <a:pt x="2284086" y="1142042"/>
                </a:cubicBezTo>
                <a:close/>
                <a:moveTo>
                  <a:pt x="2284085" y="0"/>
                </a:moveTo>
                <a:cubicBezTo>
                  <a:pt x="3545550" y="0"/>
                  <a:pt x="4568170" y="1022620"/>
                  <a:pt x="4568170" y="2284085"/>
                </a:cubicBezTo>
                <a:cubicBezTo>
                  <a:pt x="4568170" y="2678293"/>
                  <a:pt x="4468305" y="3049176"/>
                  <a:pt x="4292493" y="3372816"/>
                </a:cubicBezTo>
                <a:lnTo>
                  <a:pt x="4258360" y="3429000"/>
                </a:lnTo>
                <a:lnTo>
                  <a:pt x="309810" y="3429000"/>
                </a:lnTo>
                <a:lnTo>
                  <a:pt x="275677" y="3372816"/>
                </a:lnTo>
                <a:cubicBezTo>
                  <a:pt x="99865" y="3049176"/>
                  <a:pt x="0" y="2678293"/>
                  <a:pt x="0" y="2284085"/>
                </a:cubicBezTo>
                <a:cubicBezTo>
                  <a:pt x="0" y="1022620"/>
                  <a:pt x="1022620" y="0"/>
                  <a:pt x="2284085" y="0"/>
                </a:cubicBezTo>
                <a:close/>
              </a:path>
            </a:pathLst>
          </a:cu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Marcador de posición de imagen 4" descr="Imagen que contiene vidrio&#10;&#10;Descripción generada automáticamente">
            <a:extLst>
              <a:ext uri="{FF2B5EF4-FFF2-40B4-BE49-F238E27FC236}">
                <a16:creationId xmlns:a16="http://schemas.microsoft.com/office/drawing/2014/main" id="{8296AB5B-1BD9-4AC2-8A87-5CBC21BC02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D0BEAED-EC2E-4248-857A-AC577A350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" y="115124"/>
            <a:ext cx="2504661" cy="758312"/>
          </a:xfrm>
          <a:prstGeom prst="rect">
            <a:avLst/>
          </a:prstGeom>
        </p:spPr>
      </p:pic>
      <p:grpSp>
        <p:nvGrpSpPr>
          <p:cNvPr id="10" name="Group 106">
            <a:extLst>
              <a:ext uri="{FF2B5EF4-FFF2-40B4-BE49-F238E27FC236}">
                <a16:creationId xmlns:a16="http://schemas.microsoft.com/office/drawing/2014/main" id="{57F1A60E-046B-4A26-AF3A-789A77CE05C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616891" y="3887098"/>
            <a:ext cx="134937" cy="5365543"/>
            <a:chOff x="11742056" y="1365384"/>
            <a:chExt cx="135081" cy="5364709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2909D78F-516A-4547-8A07-4B8834CCE69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0121380" y="2986060"/>
              <a:ext cx="3376433" cy="135081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  <a:latin typeface="Montserrat ExtraBold" panose="00000900000000000000" pitchFamily="50" charset="0"/>
                  <a:ea typeface="Lato Black" panose="020F0502020204030203" pitchFamily="34" charset="0"/>
                  <a:cs typeface="Lato Black" panose="020F0502020204030203" pitchFamily="34" charset="0"/>
                </a:rPr>
                <a:t>politecnicointernacional.edu.co</a:t>
              </a:r>
              <a:endParaRPr lang="id-ID" sz="1200" kern="0" dirty="0">
                <a:solidFill>
                  <a:schemeClr val="tx2"/>
                </a:solidFill>
                <a:latin typeface="Montserrat ExtraBold" panose="00000900000000000000" pitchFamily="50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cxnSp>
          <p:nvCxnSpPr>
            <p:cNvPr id="12" name="Straight Connector 108">
              <a:extLst>
                <a:ext uri="{FF2B5EF4-FFF2-40B4-BE49-F238E27FC236}">
                  <a16:creationId xmlns:a16="http://schemas.microsoft.com/office/drawing/2014/main" id="{56A5E9C1-4373-44F3-A3F9-2C50D05D4AA1}"/>
                </a:ext>
              </a:extLst>
            </p:cNvPr>
            <p:cNvCxnSpPr/>
            <p:nvPr/>
          </p:nvCxnSpPr>
          <p:spPr>
            <a:xfrm rot="16200000" flipH="1">
              <a:off x="10939070" y="5792027"/>
              <a:ext cx="187613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9F51D9C7-F951-3E71-A7D8-C64830DC7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87" y="1955162"/>
            <a:ext cx="10791825" cy="12001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DFC40BA-CE31-97B8-5C78-3D409983EA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78" y="3567611"/>
            <a:ext cx="11671041" cy="114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14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3DC1CF96-8B3D-42D1-ACF5-9563B8779B45}"/>
              </a:ext>
            </a:extLst>
          </p:cNvPr>
          <p:cNvSpPr/>
          <p:nvPr/>
        </p:nvSpPr>
        <p:spPr>
          <a:xfrm flipV="1">
            <a:off x="9756775" y="0"/>
            <a:ext cx="881063" cy="660400"/>
          </a:xfrm>
          <a:custGeom>
            <a:avLst/>
            <a:gdLst>
              <a:gd name="connsiteX0" fmla="*/ 2284086 w 4568170"/>
              <a:gd name="connsiteY0" fmla="*/ 1142042 h 3429000"/>
              <a:gd name="connsiteX1" fmla="*/ 1142043 w 4568170"/>
              <a:gd name="connsiteY1" fmla="*/ 2284085 h 3429000"/>
              <a:gd name="connsiteX2" fmla="*/ 2284086 w 4568170"/>
              <a:gd name="connsiteY2" fmla="*/ 3426128 h 3429000"/>
              <a:gd name="connsiteX3" fmla="*/ 3426129 w 4568170"/>
              <a:gd name="connsiteY3" fmla="*/ 2284085 h 3429000"/>
              <a:gd name="connsiteX4" fmla="*/ 2284086 w 4568170"/>
              <a:gd name="connsiteY4" fmla="*/ 1142042 h 3429000"/>
              <a:gd name="connsiteX5" fmla="*/ 2284085 w 4568170"/>
              <a:gd name="connsiteY5" fmla="*/ 0 h 3429000"/>
              <a:gd name="connsiteX6" fmla="*/ 4568170 w 4568170"/>
              <a:gd name="connsiteY6" fmla="*/ 2284085 h 3429000"/>
              <a:gd name="connsiteX7" fmla="*/ 4292493 w 4568170"/>
              <a:gd name="connsiteY7" fmla="*/ 3372816 h 3429000"/>
              <a:gd name="connsiteX8" fmla="*/ 4258360 w 4568170"/>
              <a:gd name="connsiteY8" fmla="*/ 3429000 h 3429000"/>
              <a:gd name="connsiteX9" fmla="*/ 309810 w 4568170"/>
              <a:gd name="connsiteY9" fmla="*/ 3429000 h 3429000"/>
              <a:gd name="connsiteX10" fmla="*/ 275677 w 4568170"/>
              <a:gd name="connsiteY10" fmla="*/ 3372816 h 3429000"/>
              <a:gd name="connsiteX11" fmla="*/ 0 w 4568170"/>
              <a:gd name="connsiteY11" fmla="*/ 2284085 h 3429000"/>
              <a:gd name="connsiteX12" fmla="*/ 2284085 w 4568170"/>
              <a:gd name="connsiteY12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68170" h="3429000">
                <a:moveTo>
                  <a:pt x="2284086" y="1142042"/>
                </a:moveTo>
                <a:cubicBezTo>
                  <a:pt x="1653353" y="1142042"/>
                  <a:pt x="1142043" y="1653352"/>
                  <a:pt x="1142043" y="2284085"/>
                </a:cubicBezTo>
                <a:cubicBezTo>
                  <a:pt x="1142043" y="2914818"/>
                  <a:pt x="1653353" y="3426128"/>
                  <a:pt x="2284086" y="3426128"/>
                </a:cubicBezTo>
                <a:cubicBezTo>
                  <a:pt x="2914819" y="3426128"/>
                  <a:pt x="3426129" y="2914818"/>
                  <a:pt x="3426129" y="2284085"/>
                </a:cubicBezTo>
                <a:cubicBezTo>
                  <a:pt x="3426129" y="1653352"/>
                  <a:pt x="2914819" y="1142042"/>
                  <a:pt x="2284086" y="1142042"/>
                </a:cubicBezTo>
                <a:close/>
                <a:moveTo>
                  <a:pt x="2284085" y="0"/>
                </a:moveTo>
                <a:cubicBezTo>
                  <a:pt x="3545550" y="0"/>
                  <a:pt x="4568170" y="1022620"/>
                  <a:pt x="4568170" y="2284085"/>
                </a:cubicBezTo>
                <a:cubicBezTo>
                  <a:pt x="4568170" y="2678293"/>
                  <a:pt x="4468305" y="3049176"/>
                  <a:pt x="4292493" y="3372816"/>
                </a:cubicBezTo>
                <a:lnTo>
                  <a:pt x="4258360" y="3429000"/>
                </a:lnTo>
                <a:lnTo>
                  <a:pt x="309810" y="3429000"/>
                </a:lnTo>
                <a:lnTo>
                  <a:pt x="275677" y="3372816"/>
                </a:lnTo>
                <a:cubicBezTo>
                  <a:pt x="99865" y="3049176"/>
                  <a:pt x="0" y="2678293"/>
                  <a:pt x="0" y="2284085"/>
                </a:cubicBezTo>
                <a:cubicBezTo>
                  <a:pt x="0" y="1022620"/>
                  <a:pt x="1022620" y="0"/>
                  <a:pt x="2284085" y="0"/>
                </a:cubicBezTo>
                <a:close/>
              </a:path>
            </a:pathLst>
          </a:cu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Marcador de posición de imagen 4" descr="Imagen que contiene vidrio&#10;&#10;Descripción generada automáticamente">
            <a:extLst>
              <a:ext uri="{FF2B5EF4-FFF2-40B4-BE49-F238E27FC236}">
                <a16:creationId xmlns:a16="http://schemas.microsoft.com/office/drawing/2014/main" id="{8296AB5B-1BD9-4AC2-8A87-5CBC21BC02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D0BEAED-EC2E-4248-857A-AC577A350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" y="115124"/>
            <a:ext cx="2504661" cy="758312"/>
          </a:xfrm>
          <a:prstGeom prst="rect">
            <a:avLst/>
          </a:prstGeom>
        </p:spPr>
      </p:pic>
      <p:grpSp>
        <p:nvGrpSpPr>
          <p:cNvPr id="10" name="Group 106">
            <a:extLst>
              <a:ext uri="{FF2B5EF4-FFF2-40B4-BE49-F238E27FC236}">
                <a16:creationId xmlns:a16="http://schemas.microsoft.com/office/drawing/2014/main" id="{57F1A60E-046B-4A26-AF3A-789A77CE05C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616891" y="3887098"/>
            <a:ext cx="134937" cy="5365543"/>
            <a:chOff x="11742056" y="1365384"/>
            <a:chExt cx="135081" cy="5364709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2909D78F-516A-4547-8A07-4B8834CCE69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0121380" y="2986060"/>
              <a:ext cx="3376433" cy="135081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  <a:latin typeface="Montserrat ExtraBold" panose="00000900000000000000" pitchFamily="50" charset="0"/>
                  <a:ea typeface="Lato Black" panose="020F0502020204030203" pitchFamily="34" charset="0"/>
                  <a:cs typeface="Lato Black" panose="020F0502020204030203" pitchFamily="34" charset="0"/>
                </a:rPr>
                <a:t>politecnicointernacional.edu.co</a:t>
              </a:r>
              <a:endParaRPr lang="id-ID" sz="1200" kern="0" dirty="0">
                <a:solidFill>
                  <a:schemeClr val="tx2"/>
                </a:solidFill>
                <a:latin typeface="Montserrat ExtraBold" panose="00000900000000000000" pitchFamily="50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cxnSp>
          <p:nvCxnSpPr>
            <p:cNvPr id="12" name="Straight Connector 108">
              <a:extLst>
                <a:ext uri="{FF2B5EF4-FFF2-40B4-BE49-F238E27FC236}">
                  <a16:creationId xmlns:a16="http://schemas.microsoft.com/office/drawing/2014/main" id="{56A5E9C1-4373-44F3-A3F9-2C50D05D4AA1}"/>
                </a:ext>
              </a:extLst>
            </p:cNvPr>
            <p:cNvCxnSpPr/>
            <p:nvPr/>
          </p:nvCxnSpPr>
          <p:spPr>
            <a:xfrm rot="16200000" flipH="1">
              <a:off x="10939070" y="5792027"/>
              <a:ext cx="187613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2D40D493-E64A-483B-A897-42DFBB5FC236}"/>
              </a:ext>
            </a:extLst>
          </p:cNvPr>
          <p:cNvSpPr txBox="1"/>
          <p:nvPr/>
        </p:nvSpPr>
        <p:spPr>
          <a:xfrm>
            <a:off x="1026850" y="330200"/>
            <a:ext cx="10138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/>
              <a:t>1.Contexto del proyecto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353501-F6EF-405D-94CC-69ED471044B9}"/>
              </a:ext>
            </a:extLst>
          </p:cNvPr>
          <p:cNvSpPr txBox="1"/>
          <p:nvPr/>
        </p:nvSpPr>
        <p:spPr>
          <a:xfrm>
            <a:off x="849297" y="1200309"/>
            <a:ext cx="103158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El siguiente proyecto es elaborado con base en el desarrollo de las operaciones logísticas de la empresa Factores y Mercadeo S.A., empresa dedicada a la distribución nacional e internacional de materias primas, ingredientes, aditivos y químicos de tipo alimenticio, farmacéutico, veterinario, cosmético, entre otros. Actualmente la empresa se encuentra ubicada en la dirección Carrera 116 # 14B 95, Zona Industrial El Recodo de la localidad de Fontibón en la ciudad de Bogotá, Colombia. El sistema operacional logístico de la empresa Factores y Mercadeo S.A. empieza desde el momento en que se le hace un ingreso a la mercancía, seguido de su almacenamiento en ubicaciones previamente establecidas dependiendo del tipo de producto; en este momento la mercancía queda disponible para ser vendida por el personal del área comercial de la empresa y posteriormente distribuida a los clientes que efectúen la compra del producto. En este proyecto se creará una base de datos que busca simular el sistema de ingreso, almacenamiento y salida de los múltiples productos de la empresa Factores y Mercadeo S.A., con el fin de implementar y validar la usabilidad y eficiencia de algunas herramientas del Sistema de Gestión de Bases de Datos (SGBD) SQL Server como los diagramas relacionales, hacer uso de comandos DDL y DML del lenguaje SQL para la definición y manipulación de objetos y datos de la base de datos y estructurar objetos como procedimientos almacenados y vistas, además de emplear buenas practicas para el desarrollo de las bases de datos relacionales.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3637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3DC1CF96-8B3D-42D1-ACF5-9563B8779B45}"/>
              </a:ext>
            </a:extLst>
          </p:cNvPr>
          <p:cNvSpPr/>
          <p:nvPr/>
        </p:nvSpPr>
        <p:spPr>
          <a:xfrm flipV="1">
            <a:off x="9756775" y="0"/>
            <a:ext cx="881063" cy="660400"/>
          </a:xfrm>
          <a:custGeom>
            <a:avLst/>
            <a:gdLst>
              <a:gd name="connsiteX0" fmla="*/ 2284086 w 4568170"/>
              <a:gd name="connsiteY0" fmla="*/ 1142042 h 3429000"/>
              <a:gd name="connsiteX1" fmla="*/ 1142043 w 4568170"/>
              <a:gd name="connsiteY1" fmla="*/ 2284085 h 3429000"/>
              <a:gd name="connsiteX2" fmla="*/ 2284086 w 4568170"/>
              <a:gd name="connsiteY2" fmla="*/ 3426128 h 3429000"/>
              <a:gd name="connsiteX3" fmla="*/ 3426129 w 4568170"/>
              <a:gd name="connsiteY3" fmla="*/ 2284085 h 3429000"/>
              <a:gd name="connsiteX4" fmla="*/ 2284086 w 4568170"/>
              <a:gd name="connsiteY4" fmla="*/ 1142042 h 3429000"/>
              <a:gd name="connsiteX5" fmla="*/ 2284085 w 4568170"/>
              <a:gd name="connsiteY5" fmla="*/ 0 h 3429000"/>
              <a:gd name="connsiteX6" fmla="*/ 4568170 w 4568170"/>
              <a:gd name="connsiteY6" fmla="*/ 2284085 h 3429000"/>
              <a:gd name="connsiteX7" fmla="*/ 4292493 w 4568170"/>
              <a:gd name="connsiteY7" fmla="*/ 3372816 h 3429000"/>
              <a:gd name="connsiteX8" fmla="*/ 4258360 w 4568170"/>
              <a:gd name="connsiteY8" fmla="*/ 3429000 h 3429000"/>
              <a:gd name="connsiteX9" fmla="*/ 309810 w 4568170"/>
              <a:gd name="connsiteY9" fmla="*/ 3429000 h 3429000"/>
              <a:gd name="connsiteX10" fmla="*/ 275677 w 4568170"/>
              <a:gd name="connsiteY10" fmla="*/ 3372816 h 3429000"/>
              <a:gd name="connsiteX11" fmla="*/ 0 w 4568170"/>
              <a:gd name="connsiteY11" fmla="*/ 2284085 h 3429000"/>
              <a:gd name="connsiteX12" fmla="*/ 2284085 w 4568170"/>
              <a:gd name="connsiteY12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68170" h="3429000">
                <a:moveTo>
                  <a:pt x="2284086" y="1142042"/>
                </a:moveTo>
                <a:cubicBezTo>
                  <a:pt x="1653353" y="1142042"/>
                  <a:pt x="1142043" y="1653352"/>
                  <a:pt x="1142043" y="2284085"/>
                </a:cubicBezTo>
                <a:cubicBezTo>
                  <a:pt x="1142043" y="2914818"/>
                  <a:pt x="1653353" y="3426128"/>
                  <a:pt x="2284086" y="3426128"/>
                </a:cubicBezTo>
                <a:cubicBezTo>
                  <a:pt x="2914819" y="3426128"/>
                  <a:pt x="3426129" y="2914818"/>
                  <a:pt x="3426129" y="2284085"/>
                </a:cubicBezTo>
                <a:cubicBezTo>
                  <a:pt x="3426129" y="1653352"/>
                  <a:pt x="2914819" y="1142042"/>
                  <a:pt x="2284086" y="1142042"/>
                </a:cubicBezTo>
                <a:close/>
                <a:moveTo>
                  <a:pt x="2284085" y="0"/>
                </a:moveTo>
                <a:cubicBezTo>
                  <a:pt x="3545550" y="0"/>
                  <a:pt x="4568170" y="1022620"/>
                  <a:pt x="4568170" y="2284085"/>
                </a:cubicBezTo>
                <a:cubicBezTo>
                  <a:pt x="4568170" y="2678293"/>
                  <a:pt x="4468305" y="3049176"/>
                  <a:pt x="4292493" y="3372816"/>
                </a:cubicBezTo>
                <a:lnTo>
                  <a:pt x="4258360" y="3429000"/>
                </a:lnTo>
                <a:lnTo>
                  <a:pt x="309810" y="3429000"/>
                </a:lnTo>
                <a:lnTo>
                  <a:pt x="275677" y="3372816"/>
                </a:lnTo>
                <a:cubicBezTo>
                  <a:pt x="99865" y="3049176"/>
                  <a:pt x="0" y="2678293"/>
                  <a:pt x="0" y="2284085"/>
                </a:cubicBezTo>
                <a:cubicBezTo>
                  <a:pt x="0" y="1022620"/>
                  <a:pt x="1022620" y="0"/>
                  <a:pt x="2284085" y="0"/>
                </a:cubicBezTo>
                <a:close/>
              </a:path>
            </a:pathLst>
          </a:cu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Marcador de posición de imagen 4" descr="Imagen que contiene vidrio&#10;&#10;Descripción generada automáticamente">
            <a:extLst>
              <a:ext uri="{FF2B5EF4-FFF2-40B4-BE49-F238E27FC236}">
                <a16:creationId xmlns:a16="http://schemas.microsoft.com/office/drawing/2014/main" id="{8296AB5B-1BD9-4AC2-8A87-5CBC21BC02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D0BEAED-EC2E-4248-857A-AC577A350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" y="115124"/>
            <a:ext cx="2504661" cy="758312"/>
          </a:xfrm>
          <a:prstGeom prst="rect">
            <a:avLst/>
          </a:prstGeom>
        </p:spPr>
      </p:pic>
      <p:grpSp>
        <p:nvGrpSpPr>
          <p:cNvPr id="10" name="Group 106">
            <a:extLst>
              <a:ext uri="{FF2B5EF4-FFF2-40B4-BE49-F238E27FC236}">
                <a16:creationId xmlns:a16="http://schemas.microsoft.com/office/drawing/2014/main" id="{57F1A60E-046B-4A26-AF3A-789A77CE05C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616891" y="3887098"/>
            <a:ext cx="134937" cy="5365543"/>
            <a:chOff x="11742056" y="1365384"/>
            <a:chExt cx="135081" cy="5364709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2909D78F-516A-4547-8A07-4B8834CCE69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0121380" y="2986060"/>
              <a:ext cx="3376433" cy="135081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  <a:latin typeface="Montserrat ExtraBold" panose="00000900000000000000" pitchFamily="50" charset="0"/>
                  <a:ea typeface="Lato Black" panose="020F0502020204030203" pitchFamily="34" charset="0"/>
                  <a:cs typeface="Lato Black" panose="020F0502020204030203" pitchFamily="34" charset="0"/>
                </a:rPr>
                <a:t>politecnicointernacional.edu.co</a:t>
              </a:r>
              <a:endParaRPr lang="id-ID" sz="1200" kern="0" dirty="0">
                <a:solidFill>
                  <a:schemeClr val="tx2"/>
                </a:solidFill>
                <a:latin typeface="Montserrat ExtraBold" panose="00000900000000000000" pitchFamily="50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cxnSp>
          <p:nvCxnSpPr>
            <p:cNvPr id="12" name="Straight Connector 108">
              <a:extLst>
                <a:ext uri="{FF2B5EF4-FFF2-40B4-BE49-F238E27FC236}">
                  <a16:creationId xmlns:a16="http://schemas.microsoft.com/office/drawing/2014/main" id="{56A5E9C1-4373-44F3-A3F9-2C50D05D4AA1}"/>
                </a:ext>
              </a:extLst>
            </p:cNvPr>
            <p:cNvCxnSpPr/>
            <p:nvPr/>
          </p:nvCxnSpPr>
          <p:spPr>
            <a:xfrm rot="16200000" flipH="1">
              <a:off x="10939070" y="5792027"/>
              <a:ext cx="187613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2D40D493-E64A-483B-A897-42DFBB5FC236}"/>
              </a:ext>
            </a:extLst>
          </p:cNvPr>
          <p:cNvSpPr txBox="1"/>
          <p:nvPr/>
        </p:nvSpPr>
        <p:spPr>
          <a:xfrm>
            <a:off x="1026850" y="330200"/>
            <a:ext cx="10138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/>
              <a:t>2.Diagrama relacional</a:t>
            </a:r>
            <a:endParaRPr lang="es-CO" sz="3600" dirty="0">
              <a:solidFill>
                <a:srgbClr val="00206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353501-F6EF-405D-94CC-69ED471044B9}"/>
              </a:ext>
            </a:extLst>
          </p:cNvPr>
          <p:cNvSpPr txBox="1"/>
          <p:nvPr/>
        </p:nvSpPr>
        <p:spPr>
          <a:xfrm>
            <a:off x="849297" y="1531997"/>
            <a:ext cx="10315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4000" dirty="0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6581C2D6-D9E4-EE1D-54EB-DA44C8800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50" y="1068143"/>
            <a:ext cx="9788541" cy="521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78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3DC1CF96-8B3D-42D1-ACF5-9563B8779B45}"/>
              </a:ext>
            </a:extLst>
          </p:cNvPr>
          <p:cNvSpPr/>
          <p:nvPr/>
        </p:nvSpPr>
        <p:spPr>
          <a:xfrm flipV="1">
            <a:off x="9756775" y="0"/>
            <a:ext cx="881063" cy="660400"/>
          </a:xfrm>
          <a:custGeom>
            <a:avLst/>
            <a:gdLst>
              <a:gd name="connsiteX0" fmla="*/ 2284086 w 4568170"/>
              <a:gd name="connsiteY0" fmla="*/ 1142042 h 3429000"/>
              <a:gd name="connsiteX1" fmla="*/ 1142043 w 4568170"/>
              <a:gd name="connsiteY1" fmla="*/ 2284085 h 3429000"/>
              <a:gd name="connsiteX2" fmla="*/ 2284086 w 4568170"/>
              <a:gd name="connsiteY2" fmla="*/ 3426128 h 3429000"/>
              <a:gd name="connsiteX3" fmla="*/ 3426129 w 4568170"/>
              <a:gd name="connsiteY3" fmla="*/ 2284085 h 3429000"/>
              <a:gd name="connsiteX4" fmla="*/ 2284086 w 4568170"/>
              <a:gd name="connsiteY4" fmla="*/ 1142042 h 3429000"/>
              <a:gd name="connsiteX5" fmla="*/ 2284085 w 4568170"/>
              <a:gd name="connsiteY5" fmla="*/ 0 h 3429000"/>
              <a:gd name="connsiteX6" fmla="*/ 4568170 w 4568170"/>
              <a:gd name="connsiteY6" fmla="*/ 2284085 h 3429000"/>
              <a:gd name="connsiteX7" fmla="*/ 4292493 w 4568170"/>
              <a:gd name="connsiteY7" fmla="*/ 3372816 h 3429000"/>
              <a:gd name="connsiteX8" fmla="*/ 4258360 w 4568170"/>
              <a:gd name="connsiteY8" fmla="*/ 3429000 h 3429000"/>
              <a:gd name="connsiteX9" fmla="*/ 309810 w 4568170"/>
              <a:gd name="connsiteY9" fmla="*/ 3429000 h 3429000"/>
              <a:gd name="connsiteX10" fmla="*/ 275677 w 4568170"/>
              <a:gd name="connsiteY10" fmla="*/ 3372816 h 3429000"/>
              <a:gd name="connsiteX11" fmla="*/ 0 w 4568170"/>
              <a:gd name="connsiteY11" fmla="*/ 2284085 h 3429000"/>
              <a:gd name="connsiteX12" fmla="*/ 2284085 w 4568170"/>
              <a:gd name="connsiteY12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68170" h="3429000">
                <a:moveTo>
                  <a:pt x="2284086" y="1142042"/>
                </a:moveTo>
                <a:cubicBezTo>
                  <a:pt x="1653353" y="1142042"/>
                  <a:pt x="1142043" y="1653352"/>
                  <a:pt x="1142043" y="2284085"/>
                </a:cubicBezTo>
                <a:cubicBezTo>
                  <a:pt x="1142043" y="2914818"/>
                  <a:pt x="1653353" y="3426128"/>
                  <a:pt x="2284086" y="3426128"/>
                </a:cubicBezTo>
                <a:cubicBezTo>
                  <a:pt x="2914819" y="3426128"/>
                  <a:pt x="3426129" y="2914818"/>
                  <a:pt x="3426129" y="2284085"/>
                </a:cubicBezTo>
                <a:cubicBezTo>
                  <a:pt x="3426129" y="1653352"/>
                  <a:pt x="2914819" y="1142042"/>
                  <a:pt x="2284086" y="1142042"/>
                </a:cubicBezTo>
                <a:close/>
                <a:moveTo>
                  <a:pt x="2284085" y="0"/>
                </a:moveTo>
                <a:cubicBezTo>
                  <a:pt x="3545550" y="0"/>
                  <a:pt x="4568170" y="1022620"/>
                  <a:pt x="4568170" y="2284085"/>
                </a:cubicBezTo>
                <a:cubicBezTo>
                  <a:pt x="4568170" y="2678293"/>
                  <a:pt x="4468305" y="3049176"/>
                  <a:pt x="4292493" y="3372816"/>
                </a:cubicBezTo>
                <a:lnTo>
                  <a:pt x="4258360" y="3429000"/>
                </a:lnTo>
                <a:lnTo>
                  <a:pt x="309810" y="3429000"/>
                </a:lnTo>
                <a:lnTo>
                  <a:pt x="275677" y="3372816"/>
                </a:lnTo>
                <a:cubicBezTo>
                  <a:pt x="99865" y="3049176"/>
                  <a:pt x="0" y="2678293"/>
                  <a:pt x="0" y="2284085"/>
                </a:cubicBezTo>
                <a:cubicBezTo>
                  <a:pt x="0" y="1022620"/>
                  <a:pt x="1022620" y="0"/>
                  <a:pt x="2284085" y="0"/>
                </a:cubicBezTo>
                <a:close/>
              </a:path>
            </a:pathLst>
          </a:cu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Marcador de posición de imagen 4" descr="Imagen que contiene vidrio&#10;&#10;Descripción generada automáticamente">
            <a:extLst>
              <a:ext uri="{FF2B5EF4-FFF2-40B4-BE49-F238E27FC236}">
                <a16:creationId xmlns:a16="http://schemas.microsoft.com/office/drawing/2014/main" id="{8296AB5B-1BD9-4AC2-8A87-5CBC21BC02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D0BEAED-EC2E-4248-857A-AC577A350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" y="115124"/>
            <a:ext cx="2504661" cy="758312"/>
          </a:xfrm>
          <a:prstGeom prst="rect">
            <a:avLst/>
          </a:prstGeom>
        </p:spPr>
      </p:pic>
      <p:grpSp>
        <p:nvGrpSpPr>
          <p:cNvPr id="10" name="Group 106">
            <a:extLst>
              <a:ext uri="{FF2B5EF4-FFF2-40B4-BE49-F238E27FC236}">
                <a16:creationId xmlns:a16="http://schemas.microsoft.com/office/drawing/2014/main" id="{57F1A60E-046B-4A26-AF3A-789A77CE05C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616891" y="3887098"/>
            <a:ext cx="134937" cy="5365543"/>
            <a:chOff x="11742056" y="1365384"/>
            <a:chExt cx="135081" cy="5364709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2909D78F-516A-4547-8A07-4B8834CCE69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0121380" y="2986060"/>
              <a:ext cx="3376433" cy="135081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  <a:latin typeface="Montserrat ExtraBold" panose="00000900000000000000" pitchFamily="50" charset="0"/>
                  <a:ea typeface="Lato Black" panose="020F0502020204030203" pitchFamily="34" charset="0"/>
                  <a:cs typeface="Lato Black" panose="020F0502020204030203" pitchFamily="34" charset="0"/>
                </a:rPr>
                <a:t>politecnicointernacional.edu.co</a:t>
              </a:r>
              <a:endParaRPr lang="id-ID" sz="1200" kern="0" dirty="0">
                <a:solidFill>
                  <a:schemeClr val="tx2"/>
                </a:solidFill>
                <a:latin typeface="Montserrat ExtraBold" panose="00000900000000000000" pitchFamily="50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cxnSp>
          <p:nvCxnSpPr>
            <p:cNvPr id="12" name="Straight Connector 108">
              <a:extLst>
                <a:ext uri="{FF2B5EF4-FFF2-40B4-BE49-F238E27FC236}">
                  <a16:creationId xmlns:a16="http://schemas.microsoft.com/office/drawing/2014/main" id="{56A5E9C1-4373-44F3-A3F9-2C50D05D4AA1}"/>
                </a:ext>
              </a:extLst>
            </p:cNvPr>
            <p:cNvCxnSpPr/>
            <p:nvPr/>
          </p:nvCxnSpPr>
          <p:spPr>
            <a:xfrm rot="16200000" flipH="1">
              <a:off x="10939070" y="5792027"/>
              <a:ext cx="187613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2D40D493-E64A-483B-A897-42DFBB5FC236}"/>
              </a:ext>
            </a:extLst>
          </p:cNvPr>
          <p:cNvSpPr txBox="1"/>
          <p:nvPr/>
        </p:nvSpPr>
        <p:spPr>
          <a:xfrm>
            <a:off x="1026850" y="330200"/>
            <a:ext cx="10138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/>
              <a:t>3.1.Capturas del DDL</a:t>
            </a:r>
          </a:p>
        </p:txBody>
      </p:sp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0925546B-7779-C47D-32A6-1E1913023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217" y="1087466"/>
            <a:ext cx="6621564" cy="528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93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3DC1CF96-8B3D-42D1-ACF5-9563B8779B45}"/>
              </a:ext>
            </a:extLst>
          </p:cNvPr>
          <p:cNvSpPr/>
          <p:nvPr/>
        </p:nvSpPr>
        <p:spPr>
          <a:xfrm flipV="1">
            <a:off x="9756775" y="0"/>
            <a:ext cx="881063" cy="660400"/>
          </a:xfrm>
          <a:custGeom>
            <a:avLst/>
            <a:gdLst>
              <a:gd name="connsiteX0" fmla="*/ 2284086 w 4568170"/>
              <a:gd name="connsiteY0" fmla="*/ 1142042 h 3429000"/>
              <a:gd name="connsiteX1" fmla="*/ 1142043 w 4568170"/>
              <a:gd name="connsiteY1" fmla="*/ 2284085 h 3429000"/>
              <a:gd name="connsiteX2" fmla="*/ 2284086 w 4568170"/>
              <a:gd name="connsiteY2" fmla="*/ 3426128 h 3429000"/>
              <a:gd name="connsiteX3" fmla="*/ 3426129 w 4568170"/>
              <a:gd name="connsiteY3" fmla="*/ 2284085 h 3429000"/>
              <a:gd name="connsiteX4" fmla="*/ 2284086 w 4568170"/>
              <a:gd name="connsiteY4" fmla="*/ 1142042 h 3429000"/>
              <a:gd name="connsiteX5" fmla="*/ 2284085 w 4568170"/>
              <a:gd name="connsiteY5" fmla="*/ 0 h 3429000"/>
              <a:gd name="connsiteX6" fmla="*/ 4568170 w 4568170"/>
              <a:gd name="connsiteY6" fmla="*/ 2284085 h 3429000"/>
              <a:gd name="connsiteX7" fmla="*/ 4292493 w 4568170"/>
              <a:gd name="connsiteY7" fmla="*/ 3372816 h 3429000"/>
              <a:gd name="connsiteX8" fmla="*/ 4258360 w 4568170"/>
              <a:gd name="connsiteY8" fmla="*/ 3429000 h 3429000"/>
              <a:gd name="connsiteX9" fmla="*/ 309810 w 4568170"/>
              <a:gd name="connsiteY9" fmla="*/ 3429000 h 3429000"/>
              <a:gd name="connsiteX10" fmla="*/ 275677 w 4568170"/>
              <a:gd name="connsiteY10" fmla="*/ 3372816 h 3429000"/>
              <a:gd name="connsiteX11" fmla="*/ 0 w 4568170"/>
              <a:gd name="connsiteY11" fmla="*/ 2284085 h 3429000"/>
              <a:gd name="connsiteX12" fmla="*/ 2284085 w 4568170"/>
              <a:gd name="connsiteY12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68170" h="3429000">
                <a:moveTo>
                  <a:pt x="2284086" y="1142042"/>
                </a:moveTo>
                <a:cubicBezTo>
                  <a:pt x="1653353" y="1142042"/>
                  <a:pt x="1142043" y="1653352"/>
                  <a:pt x="1142043" y="2284085"/>
                </a:cubicBezTo>
                <a:cubicBezTo>
                  <a:pt x="1142043" y="2914818"/>
                  <a:pt x="1653353" y="3426128"/>
                  <a:pt x="2284086" y="3426128"/>
                </a:cubicBezTo>
                <a:cubicBezTo>
                  <a:pt x="2914819" y="3426128"/>
                  <a:pt x="3426129" y="2914818"/>
                  <a:pt x="3426129" y="2284085"/>
                </a:cubicBezTo>
                <a:cubicBezTo>
                  <a:pt x="3426129" y="1653352"/>
                  <a:pt x="2914819" y="1142042"/>
                  <a:pt x="2284086" y="1142042"/>
                </a:cubicBezTo>
                <a:close/>
                <a:moveTo>
                  <a:pt x="2284085" y="0"/>
                </a:moveTo>
                <a:cubicBezTo>
                  <a:pt x="3545550" y="0"/>
                  <a:pt x="4568170" y="1022620"/>
                  <a:pt x="4568170" y="2284085"/>
                </a:cubicBezTo>
                <a:cubicBezTo>
                  <a:pt x="4568170" y="2678293"/>
                  <a:pt x="4468305" y="3049176"/>
                  <a:pt x="4292493" y="3372816"/>
                </a:cubicBezTo>
                <a:lnTo>
                  <a:pt x="4258360" y="3429000"/>
                </a:lnTo>
                <a:lnTo>
                  <a:pt x="309810" y="3429000"/>
                </a:lnTo>
                <a:lnTo>
                  <a:pt x="275677" y="3372816"/>
                </a:lnTo>
                <a:cubicBezTo>
                  <a:pt x="99865" y="3049176"/>
                  <a:pt x="0" y="2678293"/>
                  <a:pt x="0" y="2284085"/>
                </a:cubicBezTo>
                <a:cubicBezTo>
                  <a:pt x="0" y="1022620"/>
                  <a:pt x="1022620" y="0"/>
                  <a:pt x="2284085" y="0"/>
                </a:cubicBezTo>
                <a:close/>
              </a:path>
            </a:pathLst>
          </a:cu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Marcador de posición de imagen 4" descr="Imagen que contiene vidrio&#10;&#10;Descripción generada automáticamente">
            <a:extLst>
              <a:ext uri="{FF2B5EF4-FFF2-40B4-BE49-F238E27FC236}">
                <a16:creationId xmlns:a16="http://schemas.microsoft.com/office/drawing/2014/main" id="{8296AB5B-1BD9-4AC2-8A87-5CBC21BC02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D0BEAED-EC2E-4248-857A-AC577A350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" y="115124"/>
            <a:ext cx="2504661" cy="758312"/>
          </a:xfrm>
          <a:prstGeom prst="rect">
            <a:avLst/>
          </a:prstGeom>
        </p:spPr>
      </p:pic>
      <p:grpSp>
        <p:nvGrpSpPr>
          <p:cNvPr id="10" name="Group 106">
            <a:extLst>
              <a:ext uri="{FF2B5EF4-FFF2-40B4-BE49-F238E27FC236}">
                <a16:creationId xmlns:a16="http://schemas.microsoft.com/office/drawing/2014/main" id="{57F1A60E-046B-4A26-AF3A-789A77CE05C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616891" y="3887098"/>
            <a:ext cx="134937" cy="5365543"/>
            <a:chOff x="11742056" y="1365384"/>
            <a:chExt cx="135081" cy="5364709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2909D78F-516A-4547-8A07-4B8834CCE69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0121380" y="2986060"/>
              <a:ext cx="3376433" cy="135081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  <a:latin typeface="Montserrat ExtraBold" panose="00000900000000000000" pitchFamily="50" charset="0"/>
                  <a:ea typeface="Lato Black" panose="020F0502020204030203" pitchFamily="34" charset="0"/>
                  <a:cs typeface="Lato Black" panose="020F0502020204030203" pitchFamily="34" charset="0"/>
                </a:rPr>
                <a:t>politecnicointernacional.edu.co</a:t>
              </a:r>
              <a:endParaRPr lang="id-ID" sz="1200" kern="0" dirty="0">
                <a:solidFill>
                  <a:schemeClr val="tx2"/>
                </a:solidFill>
                <a:latin typeface="Montserrat ExtraBold" panose="00000900000000000000" pitchFamily="50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cxnSp>
          <p:nvCxnSpPr>
            <p:cNvPr id="12" name="Straight Connector 108">
              <a:extLst>
                <a:ext uri="{FF2B5EF4-FFF2-40B4-BE49-F238E27FC236}">
                  <a16:creationId xmlns:a16="http://schemas.microsoft.com/office/drawing/2014/main" id="{56A5E9C1-4373-44F3-A3F9-2C50D05D4AA1}"/>
                </a:ext>
              </a:extLst>
            </p:cNvPr>
            <p:cNvCxnSpPr/>
            <p:nvPr/>
          </p:nvCxnSpPr>
          <p:spPr>
            <a:xfrm rot="16200000" flipH="1">
              <a:off x="10939070" y="5792027"/>
              <a:ext cx="187613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D97DD5E3-2FC9-F9EC-2E89-B817EEDE8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548" y="873436"/>
            <a:ext cx="5779575" cy="522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41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3DC1CF96-8B3D-42D1-ACF5-9563B8779B45}"/>
              </a:ext>
            </a:extLst>
          </p:cNvPr>
          <p:cNvSpPr/>
          <p:nvPr/>
        </p:nvSpPr>
        <p:spPr>
          <a:xfrm flipV="1">
            <a:off x="9756775" y="0"/>
            <a:ext cx="881063" cy="660400"/>
          </a:xfrm>
          <a:custGeom>
            <a:avLst/>
            <a:gdLst>
              <a:gd name="connsiteX0" fmla="*/ 2284086 w 4568170"/>
              <a:gd name="connsiteY0" fmla="*/ 1142042 h 3429000"/>
              <a:gd name="connsiteX1" fmla="*/ 1142043 w 4568170"/>
              <a:gd name="connsiteY1" fmla="*/ 2284085 h 3429000"/>
              <a:gd name="connsiteX2" fmla="*/ 2284086 w 4568170"/>
              <a:gd name="connsiteY2" fmla="*/ 3426128 h 3429000"/>
              <a:gd name="connsiteX3" fmla="*/ 3426129 w 4568170"/>
              <a:gd name="connsiteY3" fmla="*/ 2284085 h 3429000"/>
              <a:gd name="connsiteX4" fmla="*/ 2284086 w 4568170"/>
              <a:gd name="connsiteY4" fmla="*/ 1142042 h 3429000"/>
              <a:gd name="connsiteX5" fmla="*/ 2284085 w 4568170"/>
              <a:gd name="connsiteY5" fmla="*/ 0 h 3429000"/>
              <a:gd name="connsiteX6" fmla="*/ 4568170 w 4568170"/>
              <a:gd name="connsiteY6" fmla="*/ 2284085 h 3429000"/>
              <a:gd name="connsiteX7" fmla="*/ 4292493 w 4568170"/>
              <a:gd name="connsiteY7" fmla="*/ 3372816 h 3429000"/>
              <a:gd name="connsiteX8" fmla="*/ 4258360 w 4568170"/>
              <a:gd name="connsiteY8" fmla="*/ 3429000 h 3429000"/>
              <a:gd name="connsiteX9" fmla="*/ 309810 w 4568170"/>
              <a:gd name="connsiteY9" fmla="*/ 3429000 h 3429000"/>
              <a:gd name="connsiteX10" fmla="*/ 275677 w 4568170"/>
              <a:gd name="connsiteY10" fmla="*/ 3372816 h 3429000"/>
              <a:gd name="connsiteX11" fmla="*/ 0 w 4568170"/>
              <a:gd name="connsiteY11" fmla="*/ 2284085 h 3429000"/>
              <a:gd name="connsiteX12" fmla="*/ 2284085 w 4568170"/>
              <a:gd name="connsiteY12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68170" h="3429000">
                <a:moveTo>
                  <a:pt x="2284086" y="1142042"/>
                </a:moveTo>
                <a:cubicBezTo>
                  <a:pt x="1653353" y="1142042"/>
                  <a:pt x="1142043" y="1653352"/>
                  <a:pt x="1142043" y="2284085"/>
                </a:cubicBezTo>
                <a:cubicBezTo>
                  <a:pt x="1142043" y="2914818"/>
                  <a:pt x="1653353" y="3426128"/>
                  <a:pt x="2284086" y="3426128"/>
                </a:cubicBezTo>
                <a:cubicBezTo>
                  <a:pt x="2914819" y="3426128"/>
                  <a:pt x="3426129" y="2914818"/>
                  <a:pt x="3426129" y="2284085"/>
                </a:cubicBezTo>
                <a:cubicBezTo>
                  <a:pt x="3426129" y="1653352"/>
                  <a:pt x="2914819" y="1142042"/>
                  <a:pt x="2284086" y="1142042"/>
                </a:cubicBezTo>
                <a:close/>
                <a:moveTo>
                  <a:pt x="2284085" y="0"/>
                </a:moveTo>
                <a:cubicBezTo>
                  <a:pt x="3545550" y="0"/>
                  <a:pt x="4568170" y="1022620"/>
                  <a:pt x="4568170" y="2284085"/>
                </a:cubicBezTo>
                <a:cubicBezTo>
                  <a:pt x="4568170" y="2678293"/>
                  <a:pt x="4468305" y="3049176"/>
                  <a:pt x="4292493" y="3372816"/>
                </a:cubicBezTo>
                <a:lnTo>
                  <a:pt x="4258360" y="3429000"/>
                </a:lnTo>
                <a:lnTo>
                  <a:pt x="309810" y="3429000"/>
                </a:lnTo>
                <a:lnTo>
                  <a:pt x="275677" y="3372816"/>
                </a:lnTo>
                <a:cubicBezTo>
                  <a:pt x="99865" y="3049176"/>
                  <a:pt x="0" y="2678293"/>
                  <a:pt x="0" y="2284085"/>
                </a:cubicBezTo>
                <a:cubicBezTo>
                  <a:pt x="0" y="1022620"/>
                  <a:pt x="1022620" y="0"/>
                  <a:pt x="2284085" y="0"/>
                </a:cubicBezTo>
                <a:close/>
              </a:path>
            </a:pathLst>
          </a:cu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Marcador de posición de imagen 4" descr="Imagen que contiene vidrio&#10;&#10;Descripción generada automáticamente">
            <a:extLst>
              <a:ext uri="{FF2B5EF4-FFF2-40B4-BE49-F238E27FC236}">
                <a16:creationId xmlns:a16="http://schemas.microsoft.com/office/drawing/2014/main" id="{8296AB5B-1BD9-4AC2-8A87-5CBC21BC02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D0BEAED-EC2E-4248-857A-AC577A350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" y="115124"/>
            <a:ext cx="2504661" cy="758312"/>
          </a:xfrm>
          <a:prstGeom prst="rect">
            <a:avLst/>
          </a:prstGeom>
        </p:spPr>
      </p:pic>
      <p:grpSp>
        <p:nvGrpSpPr>
          <p:cNvPr id="10" name="Group 106">
            <a:extLst>
              <a:ext uri="{FF2B5EF4-FFF2-40B4-BE49-F238E27FC236}">
                <a16:creationId xmlns:a16="http://schemas.microsoft.com/office/drawing/2014/main" id="{57F1A60E-046B-4A26-AF3A-789A77CE05C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616891" y="3887098"/>
            <a:ext cx="134937" cy="5365543"/>
            <a:chOff x="11742056" y="1365384"/>
            <a:chExt cx="135081" cy="5364709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2909D78F-516A-4547-8A07-4B8834CCE69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0121380" y="2986060"/>
              <a:ext cx="3376433" cy="135081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  <a:latin typeface="Montserrat ExtraBold" panose="00000900000000000000" pitchFamily="50" charset="0"/>
                  <a:ea typeface="Lato Black" panose="020F0502020204030203" pitchFamily="34" charset="0"/>
                  <a:cs typeface="Lato Black" panose="020F0502020204030203" pitchFamily="34" charset="0"/>
                </a:rPr>
                <a:t>politecnicointernacional.edu.co</a:t>
              </a:r>
              <a:endParaRPr lang="id-ID" sz="1200" kern="0" dirty="0">
                <a:solidFill>
                  <a:schemeClr val="tx2"/>
                </a:solidFill>
                <a:latin typeface="Montserrat ExtraBold" panose="00000900000000000000" pitchFamily="50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cxnSp>
          <p:nvCxnSpPr>
            <p:cNvPr id="12" name="Straight Connector 108">
              <a:extLst>
                <a:ext uri="{FF2B5EF4-FFF2-40B4-BE49-F238E27FC236}">
                  <a16:creationId xmlns:a16="http://schemas.microsoft.com/office/drawing/2014/main" id="{56A5E9C1-4373-44F3-A3F9-2C50D05D4AA1}"/>
                </a:ext>
              </a:extLst>
            </p:cNvPr>
            <p:cNvCxnSpPr/>
            <p:nvPr/>
          </p:nvCxnSpPr>
          <p:spPr>
            <a:xfrm rot="16200000" flipH="1">
              <a:off x="10939070" y="5792027"/>
              <a:ext cx="187613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C3A952DB-B60E-9E4D-3F0E-6FB6FB936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955" y="988560"/>
            <a:ext cx="6889444" cy="489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26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3DC1CF96-8B3D-42D1-ACF5-9563B8779B45}"/>
              </a:ext>
            </a:extLst>
          </p:cNvPr>
          <p:cNvSpPr/>
          <p:nvPr/>
        </p:nvSpPr>
        <p:spPr>
          <a:xfrm flipV="1">
            <a:off x="9756775" y="0"/>
            <a:ext cx="881063" cy="660400"/>
          </a:xfrm>
          <a:custGeom>
            <a:avLst/>
            <a:gdLst>
              <a:gd name="connsiteX0" fmla="*/ 2284086 w 4568170"/>
              <a:gd name="connsiteY0" fmla="*/ 1142042 h 3429000"/>
              <a:gd name="connsiteX1" fmla="*/ 1142043 w 4568170"/>
              <a:gd name="connsiteY1" fmla="*/ 2284085 h 3429000"/>
              <a:gd name="connsiteX2" fmla="*/ 2284086 w 4568170"/>
              <a:gd name="connsiteY2" fmla="*/ 3426128 h 3429000"/>
              <a:gd name="connsiteX3" fmla="*/ 3426129 w 4568170"/>
              <a:gd name="connsiteY3" fmla="*/ 2284085 h 3429000"/>
              <a:gd name="connsiteX4" fmla="*/ 2284086 w 4568170"/>
              <a:gd name="connsiteY4" fmla="*/ 1142042 h 3429000"/>
              <a:gd name="connsiteX5" fmla="*/ 2284085 w 4568170"/>
              <a:gd name="connsiteY5" fmla="*/ 0 h 3429000"/>
              <a:gd name="connsiteX6" fmla="*/ 4568170 w 4568170"/>
              <a:gd name="connsiteY6" fmla="*/ 2284085 h 3429000"/>
              <a:gd name="connsiteX7" fmla="*/ 4292493 w 4568170"/>
              <a:gd name="connsiteY7" fmla="*/ 3372816 h 3429000"/>
              <a:gd name="connsiteX8" fmla="*/ 4258360 w 4568170"/>
              <a:gd name="connsiteY8" fmla="*/ 3429000 h 3429000"/>
              <a:gd name="connsiteX9" fmla="*/ 309810 w 4568170"/>
              <a:gd name="connsiteY9" fmla="*/ 3429000 h 3429000"/>
              <a:gd name="connsiteX10" fmla="*/ 275677 w 4568170"/>
              <a:gd name="connsiteY10" fmla="*/ 3372816 h 3429000"/>
              <a:gd name="connsiteX11" fmla="*/ 0 w 4568170"/>
              <a:gd name="connsiteY11" fmla="*/ 2284085 h 3429000"/>
              <a:gd name="connsiteX12" fmla="*/ 2284085 w 4568170"/>
              <a:gd name="connsiteY12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68170" h="3429000">
                <a:moveTo>
                  <a:pt x="2284086" y="1142042"/>
                </a:moveTo>
                <a:cubicBezTo>
                  <a:pt x="1653353" y="1142042"/>
                  <a:pt x="1142043" y="1653352"/>
                  <a:pt x="1142043" y="2284085"/>
                </a:cubicBezTo>
                <a:cubicBezTo>
                  <a:pt x="1142043" y="2914818"/>
                  <a:pt x="1653353" y="3426128"/>
                  <a:pt x="2284086" y="3426128"/>
                </a:cubicBezTo>
                <a:cubicBezTo>
                  <a:pt x="2914819" y="3426128"/>
                  <a:pt x="3426129" y="2914818"/>
                  <a:pt x="3426129" y="2284085"/>
                </a:cubicBezTo>
                <a:cubicBezTo>
                  <a:pt x="3426129" y="1653352"/>
                  <a:pt x="2914819" y="1142042"/>
                  <a:pt x="2284086" y="1142042"/>
                </a:cubicBezTo>
                <a:close/>
                <a:moveTo>
                  <a:pt x="2284085" y="0"/>
                </a:moveTo>
                <a:cubicBezTo>
                  <a:pt x="3545550" y="0"/>
                  <a:pt x="4568170" y="1022620"/>
                  <a:pt x="4568170" y="2284085"/>
                </a:cubicBezTo>
                <a:cubicBezTo>
                  <a:pt x="4568170" y="2678293"/>
                  <a:pt x="4468305" y="3049176"/>
                  <a:pt x="4292493" y="3372816"/>
                </a:cubicBezTo>
                <a:lnTo>
                  <a:pt x="4258360" y="3429000"/>
                </a:lnTo>
                <a:lnTo>
                  <a:pt x="309810" y="3429000"/>
                </a:lnTo>
                <a:lnTo>
                  <a:pt x="275677" y="3372816"/>
                </a:lnTo>
                <a:cubicBezTo>
                  <a:pt x="99865" y="3049176"/>
                  <a:pt x="0" y="2678293"/>
                  <a:pt x="0" y="2284085"/>
                </a:cubicBezTo>
                <a:cubicBezTo>
                  <a:pt x="0" y="1022620"/>
                  <a:pt x="1022620" y="0"/>
                  <a:pt x="2284085" y="0"/>
                </a:cubicBezTo>
                <a:close/>
              </a:path>
            </a:pathLst>
          </a:cu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Marcador de posición de imagen 4" descr="Imagen que contiene vidrio&#10;&#10;Descripción generada automáticamente">
            <a:extLst>
              <a:ext uri="{FF2B5EF4-FFF2-40B4-BE49-F238E27FC236}">
                <a16:creationId xmlns:a16="http://schemas.microsoft.com/office/drawing/2014/main" id="{8296AB5B-1BD9-4AC2-8A87-5CBC21BC02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D0BEAED-EC2E-4248-857A-AC577A350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" y="115124"/>
            <a:ext cx="2504661" cy="758312"/>
          </a:xfrm>
          <a:prstGeom prst="rect">
            <a:avLst/>
          </a:prstGeom>
        </p:spPr>
      </p:pic>
      <p:grpSp>
        <p:nvGrpSpPr>
          <p:cNvPr id="10" name="Group 106">
            <a:extLst>
              <a:ext uri="{FF2B5EF4-FFF2-40B4-BE49-F238E27FC236}">
                <a16:creationId xmlns:a16="http://schemas.microsoft.com/office/drawing/2014/main" id="{57F1A60E-046B-4A26-AF3A-789A77CE05C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616891" y="3887098"/>
            <a:ext cx="134937" cy="5365543"/>
            <a:chOff x="11742056" y="1365384"/>
            <a:chExt cx="135081" cy="5364709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2909D78F-516A-4547-8A07-4B8834CCE69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0121380" y="2986060"/>
              <a:ext cx="3376433" cy="135081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  <a:latin typeface="Montserrat ExtraBold" panose="00000900000000000000" pitchFamily="50" charset="0"/>
                  <a:ea typeface="Lato Black" panose="020F0502020204030203" pitchFamily="34" charset="0"/>
                  <a:cs typeface="Lato Black" panose="020F0502020204030203" pitchFamily="34" charset="0"/>
                </a:rPr>
                <a:t>politecnicointernacional.edu.co</a:t>
              </a:r>
              <a:endParaRPr lang="id-ID" sz="1200" kern="0" dirty="0">
                <a:solidFill>
                  <a:schemeClr val="tx2"/>
                </a:solidFill>
                <a:latin typeface="Montserrat ExtraBold" panose="00000900000000000000" pitchFamily="50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cxnSp>
          <p:nvCxnSpPr>
            <p:cNvPr id="12" name="Straight Connector 108">
              <a:extLst>
                <a:ext uri="{FF2B5EF4-FFF2-40B4-BE49-F238E27FC236}">
                  <a16:creationId xmlns:a16="http://schemas.microsoft.com/office/drawing/2014/main" id="{56A5E9C1-4373-44F3-A3F9-2C50D05D4AA1}"/>
                </a:ext>
              </a:extLst>
            </p:cNvPr>
            <p:cNvCxnSpPr/>
            <p:nvPr/>
          </p:nvCxnSpPr>
          <p:spPr>
            <a:xfrm rot="16200000" flipH="1">
              <a:off x="10939070" y="5792027"/>
              <a:ext cx="187613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B8044F0B-101C-550A-02B2-6C7F675F37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003" y="999855"/>
            <a:ext cx="7417965" cy="485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50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3DC1CF96-8B3D-42D1-ACF5-9563B8779B45}"/>
              </a:ext>
            </a:extLst>
          </p:cNvPr>
          <p:cNvSpPr/>
          <p:nvPr/>
        </p:nvSpPr>
        <p:spPr>
          <a:xfrm flipV="1">
            <a:off x="9756775" y="0"/>
            <a:ext cx="881063" cy="660400"/>
          </a:xfrm>
          <a:custGeom>
            <a:avLst/>
            <a:gdLst>
              <a:gd name="connsiteX0" fmla="*/ 2284086 w 4568170"/>
              <a:gd name="connsiteY0" fmla="*/ 1142042 h 3429000"/>
              <a:gd name="connsiteX1" fmla="*/ 1142043 w 4568170"/>
              <a:gd name="connsiteY1" fmla="*/ 2284085 h 3429000"/>
              <a:gd name="connsiteX2" fmla="*/ 2284086 w 4568170"/>
              <a:gd name="connsiteY2" fmla="*/ 3426128 h 3429000"/>
              <a:gd name="connsiteX3" fmla="*/ 3426129 w 4568170"/>
              <a:gd name="connsiteY3" fmla="*/ 2284085 h 3429000"/>
              <a:gd name="connsiteX4" fmla="*/ 2284086 w 4568170"/>
              <a:gd name="connsiteY4" fmla="*/ 1142042 h 3429000"/>
              <a:gd name="connsiteX5" fmla="*/ 2284085 w 4568170"/>
              <a:gd name="connsiteY5" fmla="*/ 0 h 3429000"/>
              <a:gd name="connsiteX6" fmla="*/ 4568170 w 4568170"/>
              <a:gd name="connsiteY6" fmla="*/ 2284085 h 3429000"/>
              <a:gd name="connsiteX7" fmla="*/ 4292493 w 4568170"/>
              <a:gd name="connsiteY7" fmla="*/ 3372816 h 3429000"/>
              <a:gd name="connsiteX8" fmla="*/ 4258360 w 4568170"/>
              <a:gd name="connsiteY8" fmla="*/ 3429000 h 3429000"/>
              <a:gd name="connsiteX9" fmla="*/ 309810 w 4568170"/>
              <a:gd name="connsiteY9" fmla="*/ 3429000 h 3429000"/>
              <a:gd name="connsiteX10" fmla="*/ 275677 w 4568170"/>
              <a:gd name="connsiteY10" fmla="*/ 3372816 h 3429000"/>
              <a:gd name="connsiteX11" fmla="*/ 0 w 4568170"/>
              <a:gd name="connsiteY11" fmla="*/ 2284085 h 3429000"/>
              <a:gd name="connsiteX12" fmla="*/ 2284085 w 4568170"/>
              <a:gd name="connsiteY12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68170" h="3429000">
                <a:moveTo>
                  <a:pt x="2284086" y="1142042"/>
                </a:moveTo>
                <a:cubicBezTo>
                  <a:pt x="1653353" y="1142042"/>
                  <a:pt x="1142043" y="1653352"/>
                  <a:pt x="1142043" y="2284085"/>
                </a:cubicBezTo>
                <a:cubicBezTo>
                  <a:pt x="1142043" y="2914818"/>
                  <a:pt x="1653353" y="3426128"/>
                  <a:pt x="2284086" y="3426128"/>
                </a:cubicBezTo>
                <a:cubicBezTo>
                  <a:pt x="2914819" y="3426128"/>
                  <a:pt x="3426129" y="2914818"/>
                  <a:pt x="3426129" y="2284085"/>
                </a:cubicBezTo>
                <a:cubicBezTo>
                  <a:pt x="3426129" y="1653352"/>
                  <a:pt x="2914819" y="1142042"/>
                  <a:pt x="2284086" y="1142042"/>
                </a:cubicBezTo>
                <a:close/>
                <a:moveTo>
                  <a:pt x="2284085" y="0"/>
                </a:moveTo>
                <a:cubicBezTo>
                  <a:pt x="3545550" y="0"/>
                  <a:pt x="4568170" y="1022620"/>
                  <a:pt x="4568170" y="2284085"/>
                </a:cubicBezTo>
                <a:cubicBezTo>
                  <a:pt x="4568170" y="2678293"/>
                  <a:pt x="4468305" y="3049176"/>
                  <a:pt x="4292493" y="3372816"/>
                </a:cubicBezTo>
                <a:lnTo>
                  <a:pt x="4258360" y="3429000"/>
                </a:lnTo>
                <a:lnTo>
                  <a:pt x="309810" y="3429000"/>
                </a:lnTo>
                <a:lnTo>
                  <a:pt x="275677" y="3372816"/>
                </a:lnTo>
                <a:cubicBezTo>
                  <a:pt x="99865" y="3049176"/>
                  <a:pt x="0" y="2678293"/>
                  <a:pt x="0" y="2284085"/>
                </a:cubicBezTo>
                <a:cubicBezTo>
                  <a:pt x="0" y="1022620"/>
                  <a:pt x="1022620" y="0"/>
                  <a:pt x="2284085" y="0"/>
                </a:cubicBezTo>
                <a:close/>
              </a:path>
            </a:pathLst>
          </a:cu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Marcador de posición de imagen 4" descr="Imagen que contiene vidrio&#10;&#10;Descripción generada automáticamente">
            <a:extLst>
              <a:ext uri="{FF2B5EF4-FFF2-40B4-BE49-F238E27FC236}">
                <a16:creationId xmlns:a16="http://schemas.microsoft.com/office/drawing/2014/main" id="{8296AB5B-1BD9-4AC2-8A87-5CBC21BC02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D0BEAED-EC2E-4248-857A-AC577A350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" y="115124"/>
            <a:ext cx="2504661" cy="758312"/>
          </a:xfrm>
          <a:prstGeom prst="rect">
            <a:avLst/>
          </a:prstGeom>
        </p:spPr>
      </p:pic>
      <p:grpSp>
        <p:nvGrpSpPr>
          <p:cNvPr id="10" name="Group 106">
            <a:extLst>
              <a:ext uri="{FF2B5EF4-FFF2-40B4-BE49-F238E27FC236}">
                <a16:creationId xmlns:a16="http://schemas.microsoft.com/office/drawing/2014/main" id="{57F1A60E-046B-4A26-AF3A-789A77CE05C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616891" y="3887098"/>
            <a:ext cx="134937" cy="5365543"/>
            <a:chOff x="11742056" y="1365384"/>
            <a:chExt cx="135081" cy="5364709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2909D78F-516A-4547-8A07-4B8834CCE69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0121380" y="2986060"/>
              <a:ext cx="3376433" cy="135081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  <a:latin typeface="Montserrat ExtraBold" panose="00000900000000000000" pitchFamily="50" charset="0"/>
                  <a:ea typeface="Lato Black" panose="020F0502020204030203" pitchFamily="34" charset="0"/>
                  <a:cs typeface="Lato Black" panose="020F0502020204030203" pitchFamily="34" charset="0"/>
                </a:rPr>
                <a:t>politecnicointernacional.edu.co</a:t>
              </a:r>
              <a:endParaRPr lang="id-ID" sz="1200" kern="0" dirty="0">
                <a:solidFill>
                  <a:schemeClr val="tx2"/>
                </a:solidFill>
                <a:latin typeface="Montserrat ExtraBold" panose="00000900000000000000" pitchFamily="50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cxnSp>
          <p:nvCxnSpPr>
            <p:cNvPr id="12" name="Straight Connector 108">
              <a:extLst>
                <a:ext uri="{FF2B5EF4-FFF2-40B4-BE49-F238E27FC236}">
                  <a16:creationId xmlns:a16="http://schemas.microsoft.com/office/drawing/2014/main" id="{56A5E9C1-4373-44F3-A3F9-2C50D05D4AA1}"/>
                </a:ext>
              </a:extLst>
            </p:cNvPr>
            <p:cNvCxnSpPr/>
            <p:nvPr/>
          </p:nvCxnSpPr>
          <p:spPr>
            <a:xfrm rot="16200000" flipH="1">
              <a:off x="10939070" y="5792027"/>
              <a:ext cx="187613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agen 2" descr="Imagen que contiene Tabla&#10;&#10;Descripción generada automáticamente">
            <a:extLst>
              <a:ext uri="{FF2B5EF4-FFF2-40B4-BE49-F238E27FC236}">
                <a16:creationId xmlns:a16="http://schemas.microsoft.com/office/drawing/2014/main" id="{63F548CE-53B4-295C-2637-114ED4700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51" y="1014834"/>
            <a:ext cx="9953898" cy="521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20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3DC1CF96-8B3D-42D1-ACF5-9563B8779B45}"/>
              </a:ext>
            </a:extLst>
          </p:cNvPr>
          <p:cNvSpPr/>
          <p:nvPr/>
        </p:nvSpPr>
        <p:spPr>
          <a:xfrm flipV="1">
            <a:off x="9756775" y="0"/>
            <a:ext cx="881063" cy="660400"/>
          </a:xfrm>
          <a:custGeom>
            <a:avLst/>
            <a:gdLst>
              <a:gd name="connsiteX0" fmla="*/ 2284086 w 4568170"/>
              <a:gd name="connsiteY0" fmla="*/ 1142042 h 3429000"/>
              <a:gd name="connsiteX1" fmla="*/ 1142043 w 4568170"/>
              <a:gd name="connsiteY1" fmla="*/ 2284085 h 3429000"/>
              <a:gd name="connsiteX2" fmla="*/ 2284086 w 4568170"/>
              <a:gd name="connsiteY2" fmla="*/ 3426128 h 3429000"/>
              <a:gd name="connsiteX3" fmla="*/ 3426129 w 4568170"/>
              <a:gd name="connsiteY3" fmla="*/ 2284085 h 3429000"/>
              <a:gd name="connsiteX4" fmla="*/ 2284086 w 4568170"/>
              <a:gd name="connsiteY4" fmla="*/ 1142042 h 3429000"/>
              <a:gd name="connsiteX5" fmla="*/ 2284085 w 4568170"/>
              <a:gd name="connsiteY5" fmla="*/ 0 h 3429000"/>
              <a:gd name="connsiteX6" fmla="*/ 4568170 w 4568170"/>
              <a:gd name="connsiteY6" fmla="*/ 2284085 h 3429000"/>
              <a:gd name="connsiteX7" fmla="*/ 4292493 w 4568170"/>
              <a:gd name="connsiteY7" fmla="*/ 3372816 h 3429000"/>
              <a:gd name="connsiteX8" fmla="*/ 4258360 w 4568170"/>
              <a:gd name="connsiteY8" fmla="*/ 3429000 h 3429000"/>
              <a:gd name="connsiteX9" fmla="*/ 309810 w 4568170"/>
              <a:gd name="connsiteY9" fmla="*/ 3429000 h 3429000"/>
              <a:gd name="connsiteX10" fmla="*/ 275677 w 4568170"/>
              <a:gd name="connsiteY10" fmla="*/ 3372816 h 3429000"/>
              <a:gd name="connsiteX11" fmla="*/ 0 w 4568170"/>
              <a:gd name="connsiteY11" fmla="*/ 2284085 h 3429000"/>
              <a:gd name="connsiteX12" fmla="*/ 2284085 w 4568170"/>
              <a:gd name="connsiteY12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68170" h="3429000">
                <a:moveTo>
                  <a:pt x="2284086" y="1142042"/>
                </a:moveTo>
                <a:cubicBezTo>
                  <a:pt x="1653353" y="1142042"/>
                  <a:pt x="1142043" y="1653352"/>
                  <a:pt x="1142043" y="2284085"/>
                </a:cubicBezTo>
                <a:cubicBezTo>
                  <a:pt x="1142043" y="2914818"/>
                  <a:pt x="1653353" y="3426128"/>
                  <a:pt x="2284086" y="3426128"/>
                </a:cubicBezTo>
                <a:cubicBezTo>
                  <a:pt x="2914819" y="3426128"/>
                  <a:pt x="3426129" y="2914818"/>
                  <a:pt x="3426129" y="2284085"/>
                </a:cubicBezTo>
                <a:cubicBezTo>
                  <a:pt x="3426129" y="1653352"/>
                  <a:pt x="2914819" y="1142042"/>
                  <a:pt x="2284086" y="1142042"/>
                </a:cubicBezTo>
                <a:close/>
                <a:moveTo>
                  <a:pt x="2284085" y="0"/>
                </a:moveTo>
                <a:cubicBezTo>
                  <a:pt x="3545550" y="0"/>
                  <a:pt x="4568170" y="1022620"/>
                  <a:pt x="4568170" y="2284085"/>
                </a:cubicBezTo>
                <a:cubicBezTo>
                  <a:pt x="4568170" y="2678293"/>
                  <a:pt x="4468305" y="3049176"/>
                  <a:pt x="4292493" y="3372816"/>
                </a:cubicBezTo>
                <a:lnTo>
                  <a:pt x="4258360" y="3429000"/>
                </a:lnTo>
                <a:lnTo>
                  <a:pt x="309810" y="3429000"/>
                </a:lnTo>
                <a:lnTo>
                  <a:pt x="275677" y="3372816"/>
                </a:lnTo>
                <a:cubicBezTo>
                  <a:pt x="99865" y="3049176"/>
                  <a:pt x="0" y="2678293"/>
                  <a:pt x="0" y="2284085"/>
                </a:cubicBezTo>
                <a:cubicBezTo>
                  <a:pt x="0" y="1022620"/>
                  <a:pt x="1022620" y="0"/>
                  <a:pt x="2284085" y="0"/>
                </a:cubicBezTo>
                <a:close/>
              </a:path>
            </a:pathLst>
          </a:cu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Marcador de posición de imagen 4" descr="Imagen que contiene vidrio&#10;&#10;Descripción generada automáticamente">
            <a:extLst>
              <a:ext uri="{FF2B5EF4-FFF2-40B4-BE49-F238E27FC236}">
                <a16:creationId xmlns:a16="http://schemas.microsoft.com/office/drawing/2014/main" id="{8296AB5B-1BD9-4AC2-8A87-5CBC21BC02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D0BEAED-EC2E-4248-857A-AC577A350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" y="115124"/>
            <a:ext cx="2504661" cy="758312"/>
          </a:xfrm>
          <a:prstGeom prst="rect">
            <a:avLst/>
          </a:prstGeom>
        </p:spPr>
      </p:pic>
      <p:grpSp>
        <p:nvGrpSpPr>
          <p:cNvPr id="10" name="Group 106">
            <a:extLst>
              <a:ext uri="{FF2B5EF4-FFF2-40B4-BE49-F238E27FC236}">
                <a16:creationId xmlns:a16="http://schemas.microsoft.com/office/drawing/2014/main" id="{57F1A60E-046B-4A26-AF3A-789A77CE05C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616891" y="3887098"/>
            <a:ext cx="134937" cy="5365543"/>
            <a:chOff x="11742056" y="1365384"/>
            <a:chExt cx="135081" cy="5364709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2909D78F-516A-4547-8A07-4B8834CCE69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0121380" y="2986060"/>
              <a:ext cx="3376433" cy="135081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  <a:latin typeface="Montserrat ExtraBold" panose="00000900000000000000" pitchFamily="50" charset="0"/>
                  <a:ea typeface="Lato Black" panose="020F0502020204030203" pitchFamily="34" charset="0"/>
                  <a:cs typeface="Lato Black" panose="020F0502020204030203" pitchFamily="34" charset="0"/>
                </a:rPr>
                <a:t>politecnicointernacional.edu.co</a:t>
              </a:r>
              <a:endParaRPr lang="id-ID" sz="1200" kern="0" dirty="0">
                <a:solidFill>
                  <a:schemeClr val="tx2"/>
                </a:solidFill>
                <a:latin typeface="Montserrat ExtraBold" panose="00000900000000000000" pitchFamily="50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cxnSp>
          <p:nvCxnSpPr>
            <p:cNvPr id="12" name="Straight Connector 108">
              <a:extLst>
                <a:ext uri="{FF2B5EF4-FFF2-40B4-BE49-F238E27FC236}">
                  <a16:creationId xmlns:a16="http://schemas.microsoft.com/office/drawing/2014/main" id="{56A5E9C1-4373-44F3-A3F9-2C50D05D4AA1}"/>
                </a:ext>
              </a:extLst>
            </p:cNvPr>
            <p:cNvCxnSpPr/>
            <p:nvPr/>
          </p:nvCxnSpPr>
          <p:spPr>
            <a:xfrm rot="16200000" flipH="1">
              <a:off x="10939070" y="5792027"/>
              <a:ext cx="187613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2D40D493-E64A-483B-A897-42DFBB5FC236}"/>
              </a:ext>
            </a:extLst>
          </p:cNvPr>
          <p:cNvSpPr txBox="1"/>
          <p:nvPr/>
        </p:nvSpPr>
        <p:spPr>
          <a:xfrm>
            <a:off x="1026850" y="330200"/>
            <a:ext cx="10138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/>
              <a:t>3.2.Capturas del DML</a:t>
            </a:r>
          </a:p>
        </p:txBody>
      </p:sp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F2DF3215-FE61-07C9-4289-9E233E15D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73" y="1129456"/>
            <a:ext cx="7766602" cy="515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73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Yellow To Orang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ustom 4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6E340B836A9E34C8CF860B041B3B3ED" ma:contentTypeVersion="4" ma:contentTypeDescription="Crear nuevo documento." ma:contentTypeScope="" ma:versionID="e337e390f180b380cbde1bfd73458a3b">
  <xsd:schema xmlns:xsd="http://www.w3.org/2001/XMLSchema" xmlns:xs="http://www.w3.org/2001/XMLSchema" xmlns:p="http://schemas.microsoft.com/office/2006/metadata/properties" xmlns:ns2="9e1f6391-422f-4f80-8f86-d24f00173509" targetNamespace="http://schemas.microsoft.com/office/2006/metadata/properties" ma:root="true" ma:fieldsID="fe2a7f4e540e9dff6c91d355b77c189d" ns2:_="">
    <xsd:import namespace="9e1f6391-422f-4f80-8f86-d24f001735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1f6391-422f-4f80-8f86-d24f001735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EBF4B2-E111-4DB7-B3D2-2CABCD0967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819847-BBB8-4C18-8B44-A9DEAE5219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1f6391-422f-4f80-8f86-d24f001735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28182</TotalTime>
  <Words>394</Words>
  <Application>Microsoft Office PowerPoint</Application>
  <PresentationFormat>Panorámica</PresentationFormat>
  <Paragraphs>26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Montserrat ExtraBold</vt:lpstr>
      <vt:lpstr>Open Sans</vt:lpstr>
      <vt:lpstr>Poppins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GiantDesign</dc:creator>
  <cp:lastModifiedBy>frank aguilar garzon</cp:lastModifiedBy>
  <cp:revision>143</cp:revision>
  <dcterms:created xsi:type="dcterms:W3CDTF">2019-10-16T11:40:29Z</dcterms:created>
  <dcterms:modified xsi:type="dcterms:W3CDTF">2023-04-12T04:34:40Z</dcterms:modified>
</cp:coreProperties>
</file>