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B683B-6B95-C998-74B7-79805F0A7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BF7D01-72DF-D92C-0852-45A2CF3C7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822D1-7DAC-DE44-C6B6-BDF98816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67D327-DBF5-5246-FF71-F07887A8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5A9012-7C92-95D3-1D2D-C6F26D24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26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37EFC-F7B8-DAD3-CF49-666B08368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470F74-943C-C727-14B4-9B987C267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F237FF-AC44-C4B7-15D7-88846226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5B2C4A-1118-65A4-6DFF-87D74A44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96EAD-356F-1608-B131-131D85AE7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1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5ACB17-B4E0-ACDD-D6E4-022BC33B1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93A52C5-D536-0C41-A7FD-C2CB0FD07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288DD7-F628-E988-3FC1-33E52EE0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8ACF21-87D1-EC89-4983-C0AFA10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123097-5475-E49A-E1E3-A6B21BC2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FA68A-6997-AE95-5F4C-8589A234D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5D14B-2DA5-DF2D-4083-B42E5D542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C8421E-DFCA-F083-BE6D-53CB7B89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C7BBB-6866-ADF9-9BE3-B37966CB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4F5565-5894-99B4-1611-0A3E5A508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9592E-9A58-E7D9-A953-75902588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A9A892-D25E-7351-AEB4-98BD1488D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D4AB69-A884-01BE-C40E-7747B5366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95968-F6DD-AE38-FF18-1A2E6A1A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446CBC-ADAB-D63B-A405-41E8FE3C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162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7E5B2-F40E-06D4-439F-CB1F2805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D931DD-59AE-36FC-A5E1-39FA620993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90A4F9-1EDF-85BD-2158-07D695243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BA27CE-C729-BE12-2DB5-7334164A3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8E282C-8AF1-22C7-20C5-7E012F14E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0A6644-1CC9-C553-982C-B2EFD7FC1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7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10EBD-33EC-69F5-EAF7-283DC4C9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540A04-0E46-FE86-E52B-FCE83329B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B7B856-A2AA-D593-646D-A917382D1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E97C96-A349-DE17-2ECA-12971515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43C2036-ADEB-11A0-AC96-F8E160E295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B626139-1853-4680-8A37-86C05BFB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7786E2-8169-F0B7-8481-B4D4FF02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FA898E8-3606-9D20-8AA1-547EA665A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2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ECD7E-6650-25A8-8BA5-DD5F7D5AC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71BB078-4DDF-DC41-9FF4-63C34598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C0BDC2A-EF19-5753-CC7E-4945E290E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D1054C0-26B8-9DB8-5E93-DD525E2BB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0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881261D-31D6-FAC2-CE4B-776FD1254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595B64-8C6A-9C27-63CA-ABE4A8E53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1CBB405-FF14-FBA0-A9F4-9398B245A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91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26DEE-899A-E4F7-3D4A-BAFA8425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2DC6152-E643-AE5F-33F0-5DC8B3A09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D0FE70-055E-EA12-FD4C-6A2917C49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C90CEC-3E75-1FFD-3724-4B65C6779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520F30-D495-2D7F-ACC0-EF583D299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9C16603-CABA-1B43-F749-5E76D9F0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3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4ACE73-DD92-D864-E672-4027E67E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67D06-3999-DE60-7EB6-A1C328CEB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F419B67-6B65-14C8-F748-F55B1ED8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8822E3-A492-875B-068A-006A5C90F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5764F-4574-1822-7147-3FCAE3DB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D30EDC-FB96-8A0E-F6C8-BC48E09FD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AD0DF02-68B3-4D7E-8E30-DD5DFDE18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0442C9E-C193-5ABD-DF81-25C284DF1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499329-CD44-B654-3D68-CC9D6308D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1BA0-3A5D-44E0-B958-A38E475718F3}" type="datetimeFigureOut">
              <a:rPr lang="en-US" smtClean="0"/>
              <a:t>7/3/2022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024291-A989-B3F4-0C11-DECFE0EC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87FFE1-6BA7-5E10-7C49-252648340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A704B-F3C5-44C3-92FF-CB2C02C2663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82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62500D6-8E0F-3074-072A-CC46BB36B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es-DO" sz="4800">
                <a:solidFill>
                  <a:schemeClr val="bg1"/>
                </a:solidFill>
              </a:rPr>
              <a:t>Proyecto Final</a:t>
            </a:r>
            <a:endParaRPr lang="en-US" sz="480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E3224C-6ADD-EB83-396C-497250B20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t">
            <a:normAutofit/>
          </a:bodyPr>
          <a:lstStyle/>
          <a:p>
            <a:r>
              <a:rPr lang="es-DO">
                <a:solidFill>
                  <a:schemeClr val="bg1"/>
                </a:solidFill>
              </a:rPr>
              <a:t>Frank Hartling (1098970)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667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E1FC7B4-E4A7-4452-B413-1A623E3A7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bg1">
              <a:alpha val="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3">
            <a:extLst>
              <a:ext uri="{FF2B5EF4-FFF2-40B4-BE49-F238E27FC236}">
                <a16:creationId xmlns:a16="http://schemas.microsoft.com/office/drawing/2014/main" id="{E0709AF0-24F0-4486-B189-BE6386BD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1">
            <a:extLst>
              <a:ext uri="{FF2B5EF4-FFF2-40B4-BE49-F238E27FC236}">
                <a16:creationId xmlns:a16="http://schemas.microsoft.com/office/drawing/2014/main" id="{FBE3B62F-5853-4A3C-B050-6186351A7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8CC6F83-14A9-D0FA-8DF2-52B7C6BA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448253"/>
            <a:ext cx="10520702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Que es un Ransomware?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AF73A1-9D07-C07B-7BC2-8F1F55EFF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191807"/>
            <a:ext cx="4936067" cy="3985155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El Ransomware o malware de </a:t>
            </a:r>
            <a:r>
              <a:rPr lang="en-US" sz="2000" dirty="0" err="1">
                <a:effectLst/>
              </a:rPr>
              <a:t>rescate</a:t>
            </a:r>
            <a:r>
              <a:rPr lang="en-US" sz="2000" dirty="0">
                <a:effectLst/>
              </a:rPr>
              <a:t>, es un </a:t>
            </a:r>
            <a:r>
              <a:rPr lang="en-US" sz="2000" dirty="0" err="1">
                <a:effectLst/>
              </a:rPr>
              <a:t>tipo</a:t>
            </a:r>
            <a:r>
              <a:rPr lang="en-US" sz="2000" dirty="0">
                <a:effectLst/>
              </a:rPr>
              <a:t> de malware que </a:t>
            </a:r>
            <a:r>
              <a:rPr lang="en-US" sz="2000" dirty="0" err="1">
                <a:effectLst/>
              </a:rPr>
              <a:t>impide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los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usuarios</a:t>
            </a:r>
            <a:r>
              <a:rPr lang="en-US" sz="2000" dirty="0">
                <a:effectLst/>
              </a:rPr>
              <a:t> acceder a </a:t>
            </a:r>
            <a:r>
              <a:rPr lang="en-US" sz="2000" dirty="0" err="1">
                <a:effectLst/>
              </a:rPr>
              <a:t>su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sistema</a:t>
            </a:r>
            <a:r>
              <a:rPr lang="en-US" sz="2000" dirty="0">
                <a:effectLst/>
              </a:rPr>
              <a:t> o a sus </a:t>
            </a:r>
            <a:r>
              <a:rPr lang="en-US" sz="2000" dirty="0" err="1">
                <a:effectLst/>
              </a:rPr>
              <a:t>archivos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personales</a:t>
            </a:r>
            <a:r>
              <a:rPr lang="en-US" sz="2000" dirty="0">
                <a:effectLst/>
              </a:rPr>
              <a:t> y que </a:t>
            </a:r>
            <a:r>
              <a:rPr lang="en-US" sz="2000" dirty="0" err="1">
                <a:effectLst/>
              </a:rPr>
              <a:t>exige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el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pago</a:t>
            </a:r>
            <a:r>
              <a:rPr lang="en-US" sz="2000" dirty="0">
                <a:effectLst/>
              </a:rPr>
              <a:t> de un </a:t>
            </a:r>
            <a:r>
              <a:rPr lang="en-US" sz="2000" dirty="0" err="1">
                <a:effectLst/>
              </a:rPr>
              <a:t>rescate</a:t>
            </a:r>
            <a:r>
              <a:rPr lang="en-US" sz="2000" dirty="0">
                <a:effectLst/>
              </a:rPr>
              <a:t> para </a:t>
            </a:r>
            <a:r>
              <a:rPr lang="en-US" sz="2000" dirty="0" err="1">
                <a:effectLst/>
              </a:rPr>
              <a:t>poder</a:t>
            </a:r>
            <a:r>
              <a:rPr lang="en-US" sz="2000" dirty="0">
                <a:effectLst/>
              </a:rPr>
              <a:t> acceder de nuevo a </a:t>
            </a:r>
            <a:r>
              <a:rPr lang="en-US" sz="2000" dirty="0" err="1">
                <a:effectLst/>
              </a:rPr>
              <a:t>ellos</a:t>
            </a:r>
            <a:r>
              <a:rPr lang="en-US" sz="2000" dirty="0">
                <a:effectLst/>
              </a:rPr>
              <a:t>. Este </a:t>
            </a:r>
            <a:r>
              <a:rPr lang="en-US" sz="2000" dirty="0" err="1">
                <a:effectLst/>
              </a:rPr>
              <a:t>infecta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una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computadora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través</a:t>
            </a:r>
            <a:r>
              <a:rPr lang="en-US" sz="2000" dirty="0">
                <a:effectLst/>
              </a:rPr>
              <a:t> de spam </a:t>
            </a:r>
            <a:r>
              <a:rPr lang="en-US" sz="2000" dirty="0" err="1">
                <a:effectLst/>
              </a:rPr>
              <a:t>malicioso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publicidad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engañosa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través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engañar</a:t>
            </a:r>
            <a:r>
              <a:rPr lang="en-US" sz="2000" dirty="0">
                <a:effectLst/>
              </a:rPr>
              <a:t> a la </a:t>
            </a:r>
            <a:r>
              <a:rPr lang="en-US" sz="2000" dirty="0" err="1">
                <a:effectLst/>
              </a:rPr>
              <a:t>gente</a:t>
            </a:r>
            <a:r>
              <a:rPr lang="en-US" sz="2000" dirty="0">
                <a:effectLst/>
              </a:rPr>
              <a:t> con </a:t>
            </a:r>
            <a:r>
              <a:rPr lang="en-US" sz="2000" dirty="0" err="1">
                <a:effectLst/>
              </a:rPr>
              <a:t>el</a:t>
            </a:r>
            <a:r>
              <a:rPr lang="en-US" sz="2000" dirty="0">
                <a:effectLst/>
              </a:rPr>
              <a:t> fin de que </a:t>
            </a:r>
            <a:r>
              <a:rPr lang="en-US" sz="2000" dirty="0" err="1">
                <a:effectLst/>
              </a:rPr>
              <a:t>abra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archivos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adjuntos</a:t>
            </a:r>
            <a:r>
              <a:rPr lang="en-US" sz="2000" dirty="0">
                <a:effectLst/>
              </a:rPr>
              <a:t> o </a:t>
            </a:r>
            <a:r>
              <a:rPr lang="en-US" sz="2000" dirty="0" err="1">
                <a:effectLst/>
              </a:rPr>
              <a:t>haga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clic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vínculos</a:t>
            </a:r>
            <a:r>
              <a:rPr lang="en-US" sz="2000" dirty="0">
                <a:effectLst/>
              </a:rPr>
              <a:t> que </a:t>
            </a:r>
            <a:r>
              <a:rPr lang="en-US" sz="2000" dirty="0" err="1">
                <a:effectLst/>
              </a:rPr>
              <a:t>parecen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legítimos</a:t>
            </a:r>
            <a:r>
              <a:rPr lang="en-US" sz="2000" dirty="0">
                <a:effectLst/>
              </a:rPr>
              <a:t>, </a:t>
            </a:r>
            <a:r>
              <a:rPr lang="en-US" sz="2000" dirty="0" err="1">
                <a:effectLst/>
              </a:rPr>
              <a:t>aparentando</a:t>
            </a:r>
            <a:r>
              <a:rPr lang="en-US" sz="2000" dirty="0">
                <a:effectLst/>
              </a:rPr>
              <a:t> que </a:t>
            </a:r>
            <a:r>
              <a:rPr lang="en-US" sz="2000" dirty="0" err="1">
                <a:effectLst/>
              </a:rPr>
              <a:t>proceden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una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institución</a:t>
            </a:r>
            <a:r>
              <a:rPr lang="en-US" sz="2000" dirty="0">
                <a:effectLst/>
              </a:rPr>
              <a:t> de </a:t>
            </a:r>
            <a:r>
              <a:rPr lang="en-US" sz="2000" dirty="0" err="1">
                <a:effectLst/>
              </a:rPr>
              <a:t>confianza</a:t>
            </a:r>
            <a:r>
              <a:rPr lang="en-US" sz="2000" dirty="0">
                <a:effectLst/>
              </a:rPr>
              <a:t> o de un amigo.</a:t>
            </a:r>
            <a:endParaRPr lang="en-US" sz="20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7D5BC9A-C5B1-3B94-ABF4-63C6CA638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2419776"/>
            <a:ext cx="4935970" cy="352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545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40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Texto&#10;&#10;Descripción generada automáticamente">
            <a:extLst>
              <a:ext uri="{FF2B5EF4-FFF2-40B4-BE49-F238E27FC236}">
                <a16:creationId xmlns:a16="http://schemas.microsoft.com/office/drawing/2014/main" id="{DBFDE30B-6E98-8D41-4345-39201BF075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350" y="1013051"/>
            <a:ext cx="5890683" cy="4985063"/>
          </a:xfrm>
          <a:prstGeom prst="rect">
            <a:avLst/>
          </a:prstGeom>
        </p:spPr>
      </p:pic>
      <p:sp>
        <p:nvSpPr>
          <p:cNvPr id="52" name="Freeform: Shape 42">
            <a:extLst>
              <a:ext uri="{FF2B5EF4-FFF2-40B4-BE49-F238E27FC236}">
                <a16:creationId xmlns:a16="http://schemas.microsoft.com/office/drawing/2014/main" id="{5A55B759-31A7-423C-9BC2-A8BC09FE9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6754318" cy="6858478"/>
          </a:xfrm>
          <a:custGeom>
            <a:avLst/>
            <a:gdLst>
              <a:gd name="connsiteX0" fmla="*/ 0 w 6754318"/>
              <a:gd name="connsiteY0" fmla="*/ 6858478 h 6858478"/>
              <a:gd name="connsiteX1" fmla="*/ 6754318 w 6754318"/>
              <a:gd name="connsiteY1" fmla="*/ 6858478 h 6858478"/>
              <a:gd name="connsiteX2" fmla="*/ 3577943 w 6754318"/>
              <a:gd name="connsiteY2" fmla="*/ 0 h 6858478"/>
              <a:gd name="connsiteX3" fmla="*/ 3572366 w 6754318"/>
              <a:gd name="connsiteY3" fmla="*/ 0 h 6858478"/>
              <a:gd name="connsiteX4" fmla="*/ 2506138 w 6754318"/>
              <a:gd name="connsiteY4" fmla="*/ 0 h 6858478"/>
              <a:gd name="connsiteX5" fmla="*/ 0 w 6754318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54318" h="6858478">
                <a:moveTo>
                  <a:pt x="0" y="6858478"/>
                </a:moveTo>
                <a:lnTo>
                  <a:pt x="6754318" y="6858478"/>
                </a:lnTo>
                <a:lnTo>
                  <a:pt x="3577943" y="0"/>
                </a:lnTo>
                <a:lnTo>
                  <a:pt x="3572366" y="0"/>
                </a:lnTo>
                <a:lnTo>
                  <a:pt x="250613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44">
            <a:extLst>
              <a:ext uri="{FF2B5EF4-FFF2-40B4-BE49-F238E27FC236}">
                <a16:creationId xmlns:a16="http://schemas.microsoft.com/office/drawing/2014/main" id="{F78796AF-79A0-47AC-BEFD-BFFC00F96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-478"/>
            <a:ext cx="5953780" cy="6858478"/>
          </a:xfrm>
          <a:custGeom>
            <a:avLst/>
            <a:gdLst>
              <a:gd name="connsiteX0" fmla="*/ 0 w 5953780"/>
              <a:gd name="connsiteY0" fmla="*/ 6858478 h 6858478"/>
              <a:gd name="connsiteX1" fmla="*/ 5953780 w 5953780"/>
              <a:gd name="connsiteY1" fmla="*/ 6858478 h 6858478"/>
              <a:gd name="connsiteX2" fmla="*/ 2777405 w 5953780"/>
              <a:gd name="connsiteY2" fmla="*/ 0 h 6858478"/>
              <a:gd name="connsiteX3" fmla="*/ 2771828 w 5953780"/>
              <a:gd name="connsiteY3" fmla="*/ 0 h 6858478"/>
              <a:gd name="connsiteX4" fmla="*/ 1705600 w 5953780"/>
              <a:gd name="connsiteY4" fmla="*/ 0 h 6858478"/>
              <a:gd name="connsiteX5" fmla="*/ 0 w 595378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53780" h="6858478">
                <a:moveTo>
                  <a:pt x="0" y="6858478"/>
                </a:moveTo>
                <a:lnTo>
                  <a:pt x="5953780" y="6858478"/>
                </a:lnTo>
                <a:lnTo>
                  <a:pt x="2777405" y="0"/>
                </a:lnTo>
                <a:lnTo>
                  <a:pt x="2771828" y="0"/>
                </a:lnTo>
                <a:lnTo>
                  <a:pt x="17056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C9DFAE-7F9B-DE89-77E7-41A6BC5F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38328"/>
            <a:ext cx="3877056" cy="224942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Código de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encriptación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14326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605494DE-B078-4D87-BB01-C84320618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A0576B0-CD8C-4661-95C8-A9F2CE7CD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4724288" cy="6861324"/>
          </a:xfrm>
          <a:prstGeom prst="rect">
            <a:avLst/>
          </a:prstGeom>
          <a:solidFill>
            <a:srgbClr val="000000">
              <a:alpha val="8039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FF60E2B-3919-423C-B1FF-56CDE6681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19042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3490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C9DFAE-7F9B-DE89-77E7-41A6BC5F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122363"/>
            <a:ext cx="330813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Código de </a:t>
            </a:r>
            <a:r>
              <a:rPr lang="en-US" sz="3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desencriptación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Marcador de contenido 3" descr="Texto&#10;&#10;Descripción generada automáticamente">
            <a:extLst>
              <a:ext uri="{FF2B5EF4-FFF2-40B4-BE49-F238E27FC236}">
                <a16:creationId xmlns:a16="http://schemas.microsoft.com/office/drawing/2014/main" id="{4840B9ED-BD9C-BA12-5731-E9020BE5A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96" y="1085274"/>
            <a:ext cx="6274296" cy="46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581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74AD835-9757-0CAF-BD86-8DE257AAA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¡Gracias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por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atención</a:t>
            </a: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!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</Words>
  <Application>Microsoft Office PowerPoint</Application>
  <PresentationFormat>Panorámica</PresentationFormat>
  <Paragraphs>7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Proyecto Final</vt:lpstr>
      <vt:lpstr>Que es un Ransomware?</vt:lpstr>
      <vt:lpstr>Código de encriptación</vt:lpstr>
      <vt:lpstr>Código de desencriptación</vt:lpstr>
      <vt:lpstr>¡Gracias por su atención!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Final</dc:title>
  <dc:creator>Frank Hartling</dc:creator>
  <cp:lastModifiedBy>Frank Hartling</cp:lastModifiedBy>
  <cp:revision>1</cp:revision>
  <dcterms:created xsi:type="dcterms:W3CDTF">2022-07-03T06:53:00Z</dcterms:created>
  <dcterms:modified xsi:type="dcterms:W3CDTF">2022-07-03T07:23:16Z</dcterms:modified>
</cp:coreProperties>
</file>