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379" r:id="rId3"/>
    <p:sldId id="380" r:id="rId4"/>
    <p:sldId id="381" r:id="rId5"/>
    <p:sldId id="383" r:id="rId6"/>
    <p:sldId id="382" r:id="rId7"/>
    <p:sldId id="410" r:id="rId8"/>
    <p:sldId id="386" r:id="rId9"/>
    <p:sldId id="392" r:id="rId10"/>
    <p:sldId id="394" r:id="rId11"/>
    <p:sldId id="399" r:id="rId12"/>
    <p:sldId id="393" r:id="rId13"/>
    <p:sldId id="395" r:id="rId14"/>
    <p:sldId id="396" r:id="rId15"/>
    <p:sldId id="397" r:id="rId16"/>
    <p:sldId id="400" r:id="rId17"/>
    <p:sldId id="384" r:id="rId18"/>
    <p:sldId id="385" r:id="rId19"/>
    <p:sldId id="387" r:id="rId20"/>
    <p:sldId id="403" r:id="rId21"/>
    <p:sldId id="388" r:id="rId22"/>
    <p:sldId id="389" r:id="rId23"/>
    <p:sldId id="401" r:id="rId24"/>
    <p:sldId id="402" r:id="rId25"/>
    <p:sldId id="390" r:id="rId26"/>
    <p:sldId id="412" r:id="rId27"/>
    <p:sldId id="405" r:id="rId28"/>
    <p:sldId id="406" r:id="rId29"/>
    <p:sldId id="408" r:id="rId30"/>
    <p:sldId id="413" r:id="rId31"/>
    <p:sldId id="409" r:id="rId32"/>
    <p:sldId id="391" r:id="rId33"/>
  </p:sldIdLst>
  <p:sldSz cx="9906000" cy="6858000" type="A4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80FF"/>
    <a:srgbClr val="E1132A"/>
    <a:srgbClr val="D9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71" autoAdjust="0"/>
    <p:restoredTop sz="94688"/>
  </p:normalViewPr>
  <p:slideViewPr>
    <p:cSldViewPr snapToObjects="1">
      <p:cViewPr varScale="1">
        <p:scale>
          <a:sx n="212" d="100"/>
          <a:sy n="212" d="100"/>
        </p:scale>
        <p:origin x="2312" y="17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6A355-610C-BB48-B7B2-AC49CDA17825}" type="datetimeFigureOut">
              <a:rPr lang="de-DE" smtClean="0"/>
              <a:t>30.07.20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D8DEE-1EB8-CE41-8E8C-28EE0AD667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6315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BB603-7F16-954E-B56B-7113388ED590}" type="datetimeFigureOut">
              <a:rPr lang="de-DE" smtClean="0"/>
              <a:t>30.07.20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7C6F3-8777-BB40-81A9-19A7B5B14A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986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7C6F3-8777-BB40-81A9-19A7B5B14AC4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4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88504" y="2130426"/>
            <a:ext cx="8492108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31168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8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1556792"/>
            <a:ext cx="8490148" cy="4569372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95300" y="469591"/>
            <a:ext cx="8490148" cy="936104"/>
          </a:xfrm>
          <a:prstGeom prst="rect">
            <a:avLst/>
          </a:prstGeom>
        </p:spPr>
        <p:txBody>
          <a:bodyPr anchor="b" anchorCtr="0"/>
          <a:lstStyle>
            <a:lvl1pPr algn="l">
              <a:defRPr>
                <a:solidFill>
                  <a:srgbClr val="558ED5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742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56598" y="404664"/>
            <a:ext cx="2228850" cy="572150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58ED5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60512" y="404664"/>
            <a:ext cx="6030986" cy="5721500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42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3542" y="432286"/>
            <a:ext cx="8490148" cy="936104"/>
          </a:xfrm>
          <a:prstGeom prst="rect">
            <a:avLst/>
          </a:prstGeom>
        </p:spPr>
        <p:txBody>
          <a:bodyPr anchor="b" anchorCtr="0"/>
          <a:lstStyle>
            <a:lvl1pPr algn="l">
              <a:defRPr>
                <a:solidFill>
                  <a:srgbClr val="558ED5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02444" y="1556792"/>
            <a:ext cx="8490148" cy="44973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3111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0512" y="4406901"/>
            <a:ext cx="8496944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558ED5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0512" y="2906713"/>
            <a:ext cx="8496944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75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556792"/>
            <a:ext cx="4169668" cy="45693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0992" y="1556792"/>
            <a:ext cx="4104456" cy="456937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7F7F7F"/>
                </a:solidFill>
              </a:defRPr>
            </a:lvl1pPr>
            <a:lvl2pPr>
              <a:defRPr sz="2400">
                <a:solidFill>
                  <a:srgbClr val="7F7F7F"/>
                </a:solidFill>
              </a:defRPr>
            </a:lvl2pPr>
            <a:lvl3pPr>
              <a:defRPr sz="2000">
                <a:solidFill>
                  <a:srgbClr val="7F7F7F"/>
                </a:solidFill>
              </a:defRPr>
            </a:lvl3pPr>
            <a:lvl4pPr>
              <a:defRPr sz="1800">
                <a:solidFill>
                  <a:srgbClr val="7F7F7F"/>
                </a:solidFill>
              </a:defRPr>
            </a:lvl4pPr>
            <a:lvl5pPr>
              <a:defRPr sz="1800">
                <a:solidFill>
                  <a:srgbClr val="7F7F7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502444" y="404664"/>
            <a:ext cx="8490148" cy="936104"/>
          </a:xfrm>
          <a:prstGeom prst="rect">
            <a:avLst/>
          </a:prstGeom>
        </p:spPr>
        <p:txBody>
          <a:bodyPr anchor="b" anchorCtr="0"/>
          <a:lstStyle>
            <a:lvl1pPr algn="l">
              <a:defRPr>
                <a:solidFill>
                  <a:srgbClr val="558ED5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35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88504" y="1556792"/>
            <a:ext cx="4032448" cy="11941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558ED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88504" y="2750939"/>
            <a:ext cx="4032448" cy="355838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F7F7F"/>
                </a:solidFill>
              </a:defRPr>
            </a:lvl1pPr>
            <a:lvl2pPr>
              <a:defRPr sz="2000">
                <a:solidFill>
                  <a:srgbClr val="7F7F7F"/>
                </a:solidFill>
              </a:defRPr>
            </a:lvl2pPr>
            <a:lvl3pPr>
              <a:defRPr sz="1800">
                <a:solidFill>
                  <a:srgbClr val="7F7F7F"/>
                </a:solidFill>
              </a:defRPr>
            </a:lvl3pPr>
            <a:lvl4pPr>
              <a:defRPr sz="1600">
                <a:solidFill>
                  <a:srgbClr val="7F7F7F"/>
                </a:solidFill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874196" y="1556792"/>
            <a:ext cx="4111252" cy="11941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558ED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874196" y="2750939"/>
            <a:ext cx="4111252" cy="355838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F7F7F"/>
                </a:solidFill>
              </a:defRPr>
            </a:lvl1pPr>
            <a:lvl2pPr>
              <a:defRPr sz="2000">
                <a:solidFill>
                  <a:srgbClr val="7F7F7F"/>
                </a:solidFill>
              </a:defRPr>
            </a:lvl2pPr>
            <a:lvl3pPr>
              <a:defRPr sz="1800">
                <a:solidFill>
                  <a:srgbClr val="7F7F7F"/>
                </a:solidFill>
              </a:defRPr>
            </a:lvl3pPr>
            <a:lvl4pPr>
              <a:defRPr sz="1600">
                <a:solidFill>
                  <a:srgbClr val="7F7F7F"/>
                </a:solidFill>
              </a:defRPr>
            </a:lvl4pPr>
            <a:lvl5pPr>
              <a:defRPr sz="1600">
                <a:solidFill>
                  <a:srgbClr val="7F7F7F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95300" y="403772"/>
            <a:ext cx="8490148" cy="936104"/>
          </a:xfrm>
          <a:prstGeom prst="rect">
            <a:avLst/>
          </a:prstGeom>
        </p:spPr>
        <p:txBody>
          <a:bodyPr anchor="b" anchorCtr="0"/>
          <a:lstStyle>
            <a:lvl1pPr algn="l">
              <a:defRPr>
                <a:solidFill>
                  <a:srgbClr val="558ED5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15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8490148" cy="936104"/>
          </a:xfrm>
          <a:prstGeom prst="rect">
            <a:avLst/>
          </a:prstGeom>
        </p:spPr>
        <p:txBody>
          <a:bodyPr anchor="b" anchorCtr="0"/>
          <a:lstStyle>
            <a:lvl1pPr algn="l">
              <a:defRPr>
                <a:solidFill>
                  <a:srgbClr val="558ED5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8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36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404664"/>
            <a:ext cx="3259006" cy="2221704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558ED5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404664"/>
            <a:ext cx="5040469" cy="5721501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280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sz="240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sz="200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sz="20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2626369"/>
            <a:ext cx="3259006" cy="34997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7F7F7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2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558ED5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5" y="404665"/>
            <a:ext cx="5943600" cy="4322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7F7F7F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15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hossfeld_bb_logo_alone_vertikal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96" y="2608109"/>
            <a:ext cx="486000" cy="1868061"/>
          </a:xfrm>
          <a:prstGeom prst="rect">
            <a:avLst/>
          </a:prstGeom>
        </p:spPr>
      </p:pic>
      <p:pic>
        <p:nvPicPr>
          <p:cNvPr id="13" name="Bild 12" descr="hossfeld_bb_logo_alone_vertikal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77" y="4790149"/>
            <a:ext cx="486000" cy="1868061"/>
          </a:xfrm>
          <a:prstGeom prst="rect">
            <a:avLst/>
          </a:prstGeom>
        </p:spPr>
      </p:pic>
      <p:pic>
        <p:nvPicPr>
          <p:cNvPr id="7" name="Bild 6" descr="hossfeld_bb_logo_alone_vertikal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796" y="397661"/>
            <a:ext cx="486000" cy="186806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681192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9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FB11-67B5-F44A-A72D-FEC4A767D3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78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luKit/nalu/wiki" TargetMode="External"/><Relationship Id="rId2" Type="http://schemas.openxmlformats.org/officeDocument/2006/relationships/hyperlink" Target="https://github.com/NaluKit/nal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vp4g.org/boot-starter-nalu/BootStarterNalu.html" TargetMode="External"/><Relationship Id="rId5" Type="http://schemas.openxmlformats.org/officeDocument/2006/relationships/hyperlink" Target="https://gitter.im/Nalukit42/Lobby" TargetMode="External"/><Relationship Id="rId4" Type="http://schemas.openxmlformats.org/officeDocument/2006/relationships/hyperlink" Target="https://github.com/nalukit/nalu-example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Essen, Schild enthält.&#10;&#10;Automatisch generierte Beschreibung">
            <a:extLst>
              <a:ext uri="{FF2B5EF4-FFF2-40B4-BE49-F238E27FC236}">
                <a16:creationId xmlns:a16="http://schemas.microsoft.com/office/drawing/2014/main" id="{9E8027C0-2C8C-9E44-BBAA-22FFE6D3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809750"/>
            <a:ext cx="32385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7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79F09D-9560-8145-BA8F-086AA19E1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 err="1"/>
              <a:t>context</a:t>
            </a:r>
            <a:r>
              <a:rPr lang="de-DE" sz="2000" dirty="0"/>
              <a:t>-attribute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endParaRPr lang="de-DE" sz="2000" dirty="0"/>
          </a:p>
          <a:p>
            <a:r>
              <a:rPr lang="de-DE" sz="2000" dirty="0" err="1"/>
              <a:t>Context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must </a:t>
            </a:r>
            <a:r>
              <a:rPr lang="de-DE" sz="2000" dirty="0" err="1"/>
              <a:t>implement</a:t>
            </a:r>
            <a:r>
              <a:rPr lang="de-DE" sz="2000" dirty="0"/>
              <a:t> </a:t>
            </a:r>
            <a:r>
              <a:rPr lang="de-DE" sz="2000" dirty="0" err="1"/>
              <a:t>IsContext</a:t>
            </a:r>
            <a:endParaRPr lang="de-DE" sz="2000" dirty="0"/>
          </a:p>
          <a:p>
            <a:r>
              <a:rPr lang="de-DE" sz="2000" dirty="0"/>
              <a:t>POJO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getter</a:t>
            </a:r>
            <a:r>
              <a:rPr lang="de-DE" sz="2000" dirty="0"/>
              <a:t>- &amp; </a:t>
            </a:r>
            <a:r>
              <a:rPr lang="de-DE" sz="2000" dirty="0" err="1"/>
              <a:t>setter-methods</a:t>
            </a:r>
            <a:endParaRPr lang="de-DE" sz="2000" dirty="0"/>
          </a:p>
          <a:p>
            <a:r>
              <a:rPr lang="de-DE" sz="2000" dirty="0" err="1"/>
              <a:t>Nalu</a:t>
            </a:r>
            <a:r>
              <a:rPr lang="de-DE" sz="2000" dirty="0"/>
              <a:t> will </a:t>
            </a: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instance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inject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in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controller</a:t>
            </a:r>
            <a:r>
              <a:rPr lang="de-DE" sz="2000" dirty="0"/>
              <a:t>, </a:t>
            </a:r>
            <a:r>
              <a:rPr lang="de-DE" sz="2000" dirty="0" err="1"/>
              <a:t>filter</a:t>
            </a:r>
            <a:r>
              <a:rPr lang="de-DE" sz="2000" dirty="0"/>
              <a:t>, </a:t>
            </a:r>
            <a:r>
              <a:rPr lang="de-DE" sz="2000" dirty="0" err="1"/>
              <a:t>handler</a:t>
            </a:r>
            <a:r>
              <a:rPr lang="de-DE" sz="2000" dirty="0"/>
              <a:t>, </a:t>
            </a:r>
            <a:r>
              <a:rPr lang="de-DE" sz="2000" dirty="0" err="1"/>
              <a:t>composite</a:t>
            </a:r>
            <a:r>
              <a:rPr lang="de-DE" sz="2000" dirty="0"/>
              <a:t>, etc.</a:t>
            </a:r>
          </a:p>
          <a:p>
            <a:r>
              <a:rPr lang="de-DE" sz="2000" dirty="0"/>
              <a:t>A </a:t>
            </a:r>
            <a:r>
              <a:rPr lang="de-DE" sz="2000" dirty="0" err="1"/>
              <a:t>good</a:t>
            </a:r>
            <a:r>
              <a:rPr lang="de-DE" sz="2000" dirty="0"/>
              <a:t> </a:t>
            </a:r>
            <a:r>
              <a:rPr lang="de-DE" sz="2000" dirty="0" err="1"/>
              <a:t>place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application</a:t>
            </a:r>
            <a:r>
              <a:rPr lang="de-DE" sz="2000" dirty="0"/>
              <a:t> </a:t>
            </a:r>
            <a:r>
              <a:rPr lang="de-DE" sz="2000" dirty="0" err="1"/>
              <a:t>wide</a:t>
            </a:r>
            <a:r>
              <a:rPr lang="de-DE" sz="2000" dirty="0"/>
              <a:t> </a:t>
            </a:r>
            <a:r>
              <a:rPr lang="de-DE" sz="2000" dirty="0" err="1"/>
              <a:t>informations</a:t>
            </a:r>
            <a:r>
              <a:rPr lang="de-DE" sz="2000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1E66F-E4BD-9946-B606-AF2BB783F2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dirty="0"/>
              <a:t>@</a:t>
            </a:r>
            <a:r>
              <a:rPr lang="de-DE" sz="1400" dirty="0" err="1"/>
              <a:t>Application</a:t>
            </a:r>
            <a:r>
              <a:rPr lang="de-DE" sz="1400" dirty="0"/>
              <a:t>(</a:t>
            </a:r>
          </a:p>
          <a:p>
            <a:pPr marL="0" indent="0">
              <a:buNone/>
            </a:pPr>
            <a:r>
              <a:rPr lang="de-DE" sz="1400" dirty="0"/>
              <a:t>         </a:t>
            </a:r>
            <a:r>
              <a:rPr lang="de-DE" sz="1400" b="1" dirty="0" err="1"/>
              <a:t>context</a:t>
            </a:r>
            <a:r>
              <a:rPr lang="de-DE" sz="1400" b="1" dirty="0"/>
              <a:t> = </a:t>
            </a:r>
            <a:r>
              <a:rPr lang="de-DE" sz="1400" b="1" dirty="0" err="1"/>
              <a:t>MyContext.class</a:t>
            </a:r>
            <a:r>
              <a:rPr lang="de-DE" sz="1400" dirty="0"/>
              <a:t>,</a:t>
            </a:r>
            <a:br>
              <a:rPr lang="de-DE" sz="1400" dirty="0"/>
            </a:br>
            <a:r>
              <a:rPr lang="de-DE" sz="1400" dirty="0"/>
              <a:t>         </a:t>
            </a:r>
            <a:r>
              <a:rPr lang="de-DE" sz="1400" dirty="0" err="1"/>
              <a:t>startRoute</a:t>
            </a:r>
            <a:r>
              <a:rPr lang="de-DE" sz="1400" dirty="0"/>
              <a:t> = “/</a:t>
            </a:r>
            <a:r>
              <a:rPr lang="de-DE" sz="1400" dirty="0" err="1"/>
              <a:t>logon</a:t>
            </a:r>
            <a:r>
              <a:rPr lang="de-DE" sz="1400" dirty="0"/>
              <a:t>/</a:t>
            </a:r>
            <a:r>
              <a:rPr lang="de-DE" sz="1400" dirty="0" err="1"/>
              <a:t>request</a:t>
            </a:r>
            <a:r>
              <a:rPr lang="de-DE" sz="1400" dirty="0"/>
              <a:t>“,</a:t>
            </a:r>
            <a:br>
              <a:rPr lang="de-DE" sz="1400" dirty="0"/>
            </a:br>
            <a:r>
              <a:rPr lang="de-DE" sz="1400" dirty="0"/>
              <a:t>         </a:t>
            </a:r>
            <a:r>
              <a:rPr lang="de-DE" sz="1400" dirty="0" err="1"/>
              <a:t>loader</a:t>
            </a:r>
            <a:r>
              <a:rPr lang="de-DE" sz="1400" dirty="0"/>
              <a:t> = </a:t>
            </a:r>
            <a:r>
              <a:rPr lang="de-DE" sz="1400" dirty="0" err="1"/>
              <a:t>MyLoader.class</a:t>
            </a:r>
            <a:r>
              <a:rPr lang="de-DE" sz="1400" dirty="0"/>
              <a:t>)</a:t>
            </a:r>
            <a:br>
              <a:rPr lang="de-DE" sz="1400" dirty="0"/>
            </a:b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interface</a:t>
            </a:r>
            <a:r>
              <a:rPr lang="de-DE" sz="1400" dirty="0"/>
              <a:t> </a:t>
            </a:r>
            <a:r>
              <a:rPr lang="de-DE" sz="1400" dirty="0" err="1"/>
              <a:t>MyApplication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IsApplication</a:t>
            </a:r>
            <a:r>
              <a:rPr lang="de-DE" sz="1400" dirty="0"/>
              <a:t> {</a:t>
            </a:r>
            <a:br>
              <a:rPr lang="de-DE" sz="1400" dirty="0"/>
            </a:br>
            <a:r>
              <a:rPr lang="de-DE" sz="1400" dirty="0"/>
              <a:t>}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</a:t>
            </a:r>
            <a:r>
              <a:rPr lang="de-DE" sz="1400" dirty="0" err="1"/>
              <a:t>MyContext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implements</a:t>
            </a:r>
            <a:r>
              <a:rPr lang="de-DE" sz="1400" dirty="0"/>
              <a:t> </a:t>
            </a:r>
            <a:r>
              <a:rPr lang="de-DE" sz="1400" dirty="0" err="1"/>
              <a:t>IsContext</a:t>
            </a:r>
            <a:r>
              <a:rPr lang="de-DE" sz="1400" dirty="0"/>
              <a:t> {</a:t>
            </a:r>
            <a:br>
              <a:rPr lang="de-DE" sz="1400" dirty="0"/>
            </a:br>
            <a:r>
              <a:rPr lang="de-DE" sz="1400" dirty="0"/>
              <a:t>  </a:t>
            </a:r>
          </a:p>
          <a:p>
            <a:pPr marL="0" indent="0">
              <a:buNone/>
            </a:pPr>
            <a:r>
              <a:rPr lang="de-DE" sz="1400" dirty="0"/>
              <a:t>    private String </a:t>
            </a:r>
            <a:r>
              <a:rPr lang="de-DE" sz="1400" dirty="0" err="1"/>
              <a:t>value</a:t>
            </a:r>
            <a:r>
              <a:rPr lang="de-DE" sz="1400" dirty="0"/>
              <a:t>;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    // … </a:t>
            </a:r>
            <a:r>
              <a:rPr lang="de-DE" sz="1400" dirty="0" err="1"/>
              <a:t>getter</a:t>
            </a:r>
            <a:r>
              <a:rPr lang="de-DE" sz="1400" dirty="0"/>
              <a:t> &amp; </a:t>
            </a:r>
            <a:r>
              <a:rPr lang="de-DE" sz="1400" dirty="0" err="1"/>
              <a:t>setter</a:t>
            </a:r>
            <a:br>
              <a:rPr lang="de-DE" sz="1400" dirty="0"/>
            </a:br>
            <a:r>
              <a:rPr lang="de-DE" sz="1400" dirty="0"/>
              <a:t>  </a:t>
            </a:r>
            <a:br>
              <a:rPr lang="de-DE" sz="1400" dirty="0"/>
            </a:br>
            <a:r>
              <a:rPr lang="de-DE" sz="1400" dirty="0"/>
              <a:t>}</a:t>
            </a:r>
          </a:p>
          <a:p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BB829BE-670B-B444-A84B-46B4F26B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Nalu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…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ABCA2-EA7A-5D46-BC8D-77C341816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D612AC-F58D-D74C-A2B9-C0DB6607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9BD481-A541-384D-9545-8DF43F31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78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89F6E27-AF28-6949-9F56-3561526C24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 err="1"/>
              <a:t>startRoute</a:t>
            </a:r>
            <a:r>
              <a:rPr lang="de-DE" sz="2000" dirty="0"/>
              <a:t>-attribute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endParaRPr lang="de-DE" sz="2000" dirty="0"/>
          </a:p>
          <a:p>
            <a:r>
              <a:rPr lang="de-DE" sz="2000" dirty="0"/>
              <a:t>Must </a:t>
            </a:r>
            <a:r>
              <a:rPr lang="de-DE" sz="2000" dirty="0" err="1"/>
              <a:t>be</a:t>
            </a:r>
            <a:r>
              <a:rPr lang="de-DE" sz="2000" dirty="0"/>
              <a:t> a valid route</a:t>
            </a:r>
          </a:p>
          <a:p>
            <a:r>
              <a:rPr lang="de-DE" sz="2000" dirty="0"/>
              <a:t>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in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application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 err="1"/>
              <a:t>without</a:t>
            </a:r>
            <a:r>
              <a:rPr lang="de-DE" sz="2000" dirty="0"/>
              <a:t> a </a:t>
            </a:r>
            <a:r>
              <a:rPr lang="de-DE" sz="2000" dirty="0" err="1"/>
              <a:t>hash</a:t>
            </a:r>
            <a:r>
              <a:rPr lang="de-DE" sz="2000" dirty="0"/>
              <a:t> (bookmark)</a:t>
            </a:r>
          </a:p>
          <a:p>
            <a:r>
              <a:rPr lang="de-DE" sz="2000" b="1" dirty="0" err="1"/>
              <a:t>startRoute</a:t>
            </a:r>
            <a:r>
              <a:rPr lang="de-DE" sz="2000" b="1" dirty="0"/>
              <a:t> </a:t>
            </a:r>
            <a:r>
              <a:rPr lang="de-DE" sz="2000" b="1" dirty="0" err="1"/>
              <a:t>can</a:t>
            </a:r>
            <a:r>
              <a:rPr lang="de-DE" sz="2000" b="1" dirty="0"/>
              <a:t> not </a:t>
            </a:r>
            <a:r>
              <a:rPr lang="de-DE" sz="2000" b="1" dirty="0" err="1"/>
              <a:t>contain</a:t>
            </a:r>
            <a:r>
              <a:rPr lang="de-DE" sz="2000" b="1" dirty="0"/>
              <a:t> </a:t>
            </a:r>
            <a:r>
              <a:rPr lang="de-DE" sz="2000" b="1" dirty="0" err="1"/>
              <a:t>parameters</a:t>
            </a:r>
            <a:r>
              <a:rPr lang="de-DE" sz="2000" b="1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5ED74-0F5D-3B47-870D-5144995B33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dirty="0"/>
              <a:t>@</a:t>
            </a:r>
            <a:r>
              <a:rPr lang="de-DE" sz="1400" dirty="0" err="1"/>
              <a:t>Application</a:t>
            </a:r>
            <a:r>
              <a:rPr lang="de-DE" sz="1400" dirty="0"/>
              <a:t>(</a:t>
            </a:r>
          </a:p>
          <a:p>
            <a:pPr marL="0" indent="0">
              <a:buNone/>
            </a:pPr>
            <a:r>
              <a:rPr lang="de-DE" sz="1400" dirty="0"/>
              <a:t>         </a:t>
            </a:r>
            <a:r>
              <a:rPr lang="de-DE" sz="1400" dirty="0" err="1"/>
              <a:t>context</a:t>
            </a:r>
            <a:r>
              <a:rPr lang="de-DE" sz="1400" dirty="0"/>
              <a:t> = </a:t>
            </a:r>
            <a:r>
              <a:rPr lang="de-DE" sz="1400" dirty="0" err="1"/>
              <a:t>MyContext.class</a:t>
            </a:r>
            <a:r>
              <a:rPr lang="de-DE" sz="1400" dirty="0"/>
              <a:t>,</a:t>
            </a:r>
            <a:br>
              <a:rPr lang="de-DE" sz="1400" b="1" dirty="0"/>
            </a:br>
            <a:r>
              <a:rPr lang="de-DE" sz="1400" b="1" dirty="0"/>
              <a:t>         </a:t>
            </a:r>
            <a:r>
              <a:rPr lang="de-DE" sz="1400" b="1" dirty="0" err="1"/>
              <a:t>startRoute</a:t>
            </a:r>
            <a:r>
              <a:rPr lang="de-DE" sz="1400" b="1" dirty="0"/>
              <a:t> = “/</a:t>
            </a:r>
            <a:r>
              <a:rPr lang="de-DE" sz="1400" b="1" dirty="0" err="1"/>
              <a:t>logon</a:t>
            </a:r>
            <a:r>
              <a:rPr lang="de-DE" sz="1400" b="1" dirty="0"/>
              <a:t>/</a:t>
            </a:r>
            <a:r>
              <a:rPr lang="de-DE" sz="1400" b="1" dirty="0" err="1"/>
              <a:t>request</a:t>
            </a:r>
            <a:r>
              <a:rPr lang="de-DE" sz="1400" b="1" dirty="0"/>
              <a:t>“,</a:t>
            </a:r>
            <a:br>
              <a:rPr lang="de-DE" sz="1400" dirty="0"/>
            </a:br>
            <a:r>
              <a:rPr lang="de-DE" sz="1400" b="1" dirty="0"/>
              <a:t>         </a:t>
            </a:r>
            <a:r>
              <a:rPr lang="de-DE" sz="1400" dirty="0" err="1"/>
              <a:t>loader</a:t>
            </a:r>
            <a:r>
              <a:rPr lang="de-DE" sz="1400" dirty="0"/>
              <a:t> = </a:t>
            </a:r>
            <a:r>
              <a:rPr lang="de-DE" sz="1400" dirty="0" err="1"/>
              <a:t>MyLoader.class</a:t>
            </a:r>
            <a:r>
              <a:rPr lang="de-DE" sz="1400" dirty="0"/>
              <a:t>)</a:t>
            </a:r>
            <a:br>
              <a:rPr lang="de-DE" sz="1400" dirty="0"/>
            </a:b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interface</a:t>
            </a:r>
            <a:r>
              <a:rPr lang="de-DE" sz="1400" dirty="0"/>
              <a:t> </a:t>
            </a:r>
            <a:r>
              <a:rPr lang="de-DE" sz="1400" dirty="0" err="1"/>
              <a:t>MyApplication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IsApplication</a:t>
            </a:r>
            <a:r>
              <a:rPr lang="de-DE" sz="1400" dirty="0"/>
              <a:t> {</a:t>
            </a:r>
            <a:br>
              <a:rPr lang="de-DE" sz="1400" dirty="0"/>
            </a:br>
            <a:r>
              <a:rPr lang="de-DE" sz="1400" dirty="0"/>
              <a:t>}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9818E5-3409-AF40-B958-C1BB720D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startRoute</a:t>
            </a:r>
            <a:r>
              <a:rPr lang="de-DE" dirty="0"/>
              <a:t>-attribute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8D2B22-ADA4-904C-9650-70EA1E25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83FABB-44B0-D649-817E-8D30ACF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4CA25A-F219-0648-809C-A0CAA761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88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89F6E27-AF28-6949-9F56-3561526C24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The </a:t>
            </a:r>
            <a:r>
              <a:rPr lang="de-DE" sz="2000" dirty="0" err="1"/>
              <a:t>Nalu</a:t>
            </a:r>
            <a:r>
              <a:rPr lang="de-DE" sz="2000" dirty="0"/>
              <a:t> </a:t>
            </a:r>
            <a:r>
              <a:rPr lang="de-DE" sz="2000" dirty="0" err="1"/>
              <a:t>Application</a:t>
            </a:r>
            <a:r>
              <a:rPr lang="de-DE" sz="2000" dirty="0"/>
              <a:t> </a:t>
            </a:r>
            <a:r>
              <a:rPr lang="de-DE" sz="2000" dirty="0" err="1"/>
              <a:t>loader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optional</a:t>
            </a:r>
          </a:p>
          <a:p>
            <a:r>
              <a:rPr lang="de-DE" sz="2000" dirty="0"/>
              <a:t>Needs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extend</a:t>
            </a:r>
            <a:r>
              <a:rPr lang="de-DE" sz="2000" dirty="0"/>
              <a:t> </a:t>
            </a:r>
            <a:r>
              <a:rPr lang="de-DE" sz="2000" dirty="0" err="1"/>
              <a:t>AbstractApplicationLoader</a:t>
            </a:r>
            <a:endParaRPr lang="de-DE" sz="2000" dirty="0"/>
          </a:p>
          <a:p>
            <a:r>
              <a:rPr lang="de-DE" sz="2000" dirty="0" err="1"/>
              <a:t>Nalu</a:t>
            </a:r>
            <a:r>
              <a:rPr lang="de-DE" sz="2000" dirty="0"/>
              <a:t> will </a:t>
            </a:r>
            <a:r>
              <a:rPr lang="de-DE" sz="2000" dirty="0" err="1"/>
              <a:t>call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b="1" dirty="0" err="1"/>
              <a:t>load</a:t>
            </a:r>
            <a:r>
              <a:rPr lang="de-DE" sz="2000" dirty="0" err="1"/>
              <a:t>-method</a:t>
            </a:r>
            <a:r>
              <a:rPr lang="de-DE" sz="2000" dirty="0"/>
              <a:t> </a:t>
            </a:r>
            <a:r>
              <a:rPr lang="de-DE" sz="2000" dirty="0" err="1"/>
              <a:t>right</a:t>
            </a:r>
            <a:r>
              <a:rPr lang="de-DE" sz="2000" dirty="0"/>
              <a:t>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start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application</a:t>
            </a:r>
            <a:endParaRPr lang="de-DE" sz="2000" dirty="0"/>
          </a:p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return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control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Nalu</a:t>
            </a:r>
            <a:r>
              <a:rPr lang="de-DE" sz="2000" dirty="0"/>
              <a:t>, </a:t>
            </a:r>
            <a:r>
              <a:rPr lang="de-DE" sz="2000" dirty="0" err="1"/>
              <a:t>call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b="1" dirty="0" err="1"/>
              <a:t>command.finishLoading</a:t>
            </a:r>
            <a:r>
              <a:rPr lang="de-DE" sz="2000" b="1" dirty="0"/>
              <a:t>();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35ED74-0F5D-3B47-870D-5144995B33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dirty="0"/>
              <a:t>@</a:t>
            </a:r>
            <a:r>
              <a:rPr lang="de-DE" sz="1400" dirty="0" err="1"/>
              <a:t>Application</a:t>
            </a:r>
            <a:r>
              <a:rPr lang="de-DE" sz="1400" dirty="0"/>
              <a:t>(</a:t>
            </a:r>
          </a:p>
          <a:p>
            <a:pPr marL="0" indent="0">
              <a:buNone/>
            </a:pPr>
            <a:r>
              <a:rPr lang="de-DE" sz="1400" dirty="0"/>
              <a:t>         </a:t>
            </a:r>
            <a:r>
              <a:rPr lang="de-DE" sz="1400" dirty="0" err="1"/>
              <a:t>context</a:t>
            </a:r>
            <a:r>
              <a:rPr lang="de-DE" sz="1400" dirty="0"/>
              <a:t> = </a:t>
            </a:r>
            <a:r>
              <a:rPr lang="de-DE" sz="1400" dirty="0" err="1"/>
              <a:t>MyContext.class</a:t>
            </a:r>
            <a:r>
              <a:rPr lang="de-DE" sz="1400" dirty="0"/>
              <a:t>,</a:t>
            </a:r>
            <a:br>
              <a:rPr lang="de-DE" sz="1400" dirty="0"/>
            </a:br>
            <a:r>
              <a:rPr lang="de-DE" sz="1400" dirty="0"/>
              <a:t>         </a:t>
            </a:r>
            <a:r>
              <a:rPr lang="de-DE" sz="1400" dirty="0" err="1"/>
              <a:t>startRoute</a:t>
            </a:r>
            <a:r>
              <a:rPr lang="de-DE" sz="1400" dirty="0"/>
              <a:t> = “/</a:t>
            </a:r>
            <a:r>
              <a:rPr lang="de-DE" sz="1400" dirty="0" err="1"/>
              <a:t>logon</a:t>
            </a:r>
            <a:r>
              <a:rPr lang="de-DE" sz="1400" dirty="0"/>
              <a:t>/</a:t>
            </a:r>
            <a:r>
              <a:rPr lang="de-DE" sz="1400" dirty="0" err="1"/>
              <a:t>request</a:t>
            </a:r>
            <a:r>
              <a:rPr lang="de-DE" sz="1400" dirty="0"/>
              <a:t>“,</a:t>
            </a:r>
            <a:br>
              <a:rPr lang="de-DE" sz="1400" dirty="0"/>
            </a:br>
            <a:r>
              <a:rPr lang="de-DE" sz="1400" b="1" dirty="0"/>
              <a:t>         </a:t>
            </a:r>
            <a:r>
              <a:rPr lang="de-DE" sz="1400" b="1" dirty="0" err="1"/>
              <a:t>loader</a:t>
            </a:r>
            <a:r>
              <a:rPr lang="de-DE" sz="1400" b="1" dirty="0"/>
              <a:t> = </a:t>
            </a:r>
            <a:r>
              <a:rPr lang="de-DE" sz="1400" b="1" dirty="0" err="1"/>
              <a:t>MyLoader.class</a:t>
            </a:r>
            <a:r>
              <a:rPr lang="de-DE" sz="1400" dirty="0"/>
              <a:t>)</a:t>
            </a:r>
            <a:br>
              <a:rPr lang="de-DE" sz="1400" dirty="0"/>
            </a:b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interface</a:t>
            </a:r>
            <a:r>
              <a:rPr lang="de-DE" sz="1400" dirty="0"/>
              <a:t> </a:t>
            </a:r>
            <a:r>
              <a:rPr lang="de-DE" sz="1400" dirty="0" err="1"/>
              <a:t>MyApplication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IsApplication</a:t>
            </a:r>
            <a:r>
              <a:rPr lang="de-DE" sz="1400" dirty="0"/>
              <a:t> {</a:t>
            </a:r>
            <a:br>
              <a:rPr lang="de-DE" sz="1400" dirty="0"/>
            </a:br>
            <a:r>
              <a:rPr lang="de-DE" sz="1400" dirty="0"/>
              <a:t>}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 </a:t>
            </a:r>
            <a:r>
              <a:rPr lang="de-DE" sz="1400" dirty="0" err="1"/>
              <a:t>MyLoader</a:t>
            </a:r>
            <a:endParaRPr lang="de-DE" sz="1400" dirty="0"/>
          </a:p>
          <a:p>
            <a:pPr marL="0" indent="0">
              <a:buNone/>
            </a:pPr>
            <a:r>
              <a:rPr lang="de-DE" sz="1400" dirty="0"/>
              <a:t>   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dirty="0" err="1"/>
              <a:t>AbstractApplicationLoader</a:t>
            </a:r>
            <a:r>
              <a:rPr lang="de-DE" sz="1400" dirty="0"/>
              <a:t>&lt;</a:t>
            </a:r>
            <a:r>
              <a:rPr lang="de-DE" sz="1400" dirty="0" err="1"/>
              <a:t>MyContext</a:t>
            </a:r>
            <a:r>
              <a:rPr lang="de-DE" sz="1400" dirty="0"/>
              <a:t>&gt; {</a:t>
            </a:r>
          </a:p>
          <a:p>
            <a:pPr marL="0" indent="0">
              <a:buNone/>
            </a:pPr>
            <a:r>
              <a:rPr lang="de-DE" sz="1400" dirty="0"/>
              <a:t>  </a:t>
            </a:r>
          </a:p>
          <a:p>
            <a:pPr marL="0" indent="0">
              <a:buNone/>
            </a:pPr>
            <a:r>
              <a:rPr lang="de-DE" sz="1400" dirty="0"/>
              <a:t>    @</a:t>
            </a:r>
            <a:r>
              <a:rPr lang="de-DE" sz="1400" dirty="0" err="1"/>
              <a:t>Override</a:t>
            </a:r>
            <a:endParaRPr lang="de-DE" sz="1400" dirty="0"/>
          </a:p>
          <a:p>
            <a:pPr marL="0" indent="0">
              <a:buNone/>
            </a:pPr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void</a:t>
            </a:r>
            <a:r>
              <a:rPr lang="de-DE" sz="1400" dirty="0"/>
              <a:t> </a:t>
            </a:r>
            <a:r>
              <a:rPr lang="de-DE" sz="1400" dirty="0" err="1"/>
              <a:t>load</a:t>
            </a:r>
            <a:r>
              <a:rPr lang="de-DE" sz="1400" dirty="0"/>
              <a:t>(</a:t>
            </a:r>
            <a:r>
              <a:rPr lang="de-DE" sz="1400" dirty="0" err="1"/>
              <a:t>FinishLoadCommand</a:t>
            </a:r>
            <a:r>
              <a:rPr lang="de-DE" sz="1400" dirty="0"/>
              <a:t> </a:t>
            </a:r>
            <a:r>
              <a:rPr lang="de-DE" sz="1400" dirty="0" err="1"/>
              <a:t>command</a:t>
            </a:r>
            <a:r>
              <a:rPr lang="de-DE" sz="1400" dirty="0"/>
              <a:t>) {</a:t>
            </a:r>
          </a:p>
          <a:p>
            <a:pPr marL="0" indent="0">
              <a:buNone/>
            </a:pPr>
            <a:r>
              <a:rPr lang="de-DE" sz="1400" dirty="0"/>
              <a:t>        // do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loading</a:t>
            </a:r>
            <a:r>
              <a:rPr lang="de-DE" sz="1400" dirty="0"/>
              <a:t> </a:t>
            </a:r>
            <a:r>
              <a:rPr lang="de-DE" sz="1400" dirty="0" err="1"/>
              <a:t>stuff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r>
              <a:rPr lang="de-DE" sz="1400" dirty="0"/>
              <a:t> ...  </a:t>
            </a:r>
          </a:p>
          <a:p>
            <a:pPr marL="0" indent="0">
              <a:buNone/>
            </a:pPr>
            <a:r>
              <a:rPr lang="de-DE" sz="1400" dirty="0"/>
              <a:t>        </a:t>
            </a:r>
            <a:r>
              <a:rPr lang="de-DE" sz="1400" dirty="0" err="1"/>
              <a:t>command.finishLoading</a:t>
            </a:r>
            <a:r>
              <a:rPr lang="de-DE" sz="1400" dirty="0"/>
              <a:t>();</a:t>
            </a:r>
          </a:p>
          <a:p>
            <a:pPr marL="0" indent="0">
              <a:buNone/>
            </a:pPr>
            <a:r>
              <a:rPr lang="de-DE" sz="1400" dirty="0"/>
              <a:t>    }</a:t>
            </a:r>
          </a:p>
          <a:p>
            <a:pPr marL="0" indent="0">
              <a:buNone/>
            </a:pPr>
            <a:r>
              <a:rPr lang="de-DE" sz="1400" dirty="0"/>
              <a:t>}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A9818E5-3409-AF40-B958-C1BB720D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Nalu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Loader</a:t>
            </a:r>
            <a:r>
              <a:rPr lang="de-DE" dirty="0"/>
              <a:t> …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8D2B22-ADA4-904C-9650-70EA1E25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83FABB-44B0-D649-817E-8D30ACF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4CA25A-F219-0648-809C-A0CAA761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932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11F05AB-CED2-D14C-AC28-974AB1E0F2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/>
              <a:t>Filter-annotation </a:t>
            </a:r>
            <a:r>
              <a:rPr lang="de-DE" sz="1800" dirty="0" err="1"/>
              <a:t>is</a:t>
            </a:r>
            <a:r>
              <a:rPr lang="de-DE" sz="1800" dirty="0"/>
              <a:t> optional</a:t>
            </a:r>
          </a:p>
          <a:p>
            <a:r>
              <a:rPr lang="de-DE" sz="1800" dirty="0"/>
              <a:t>The </a:t>
            </a:r>
            <a:r>
              <a:rPr lang="de-DE" sz="1800" dirty="0" err="1"/>
              <a:t>filter</a:t>
            </a:r>
            <a:r>
              <a:rPr lang="de-DE" sz="1800" dirty="0"/>
              <a:t> </a:t>
            </a:r>
            <a:r>
              <a:rPr lang="de-DE" sz="1800" dirty="0" err="1"/>
              <a:t>annotation</a:t>
            </a:r>
            <a:r>
              <a:rPr lang="de-DE" sz="1800" dirty="0"/>
              <a:t> </a:t>
            </a:r>
            <a:r>
              <a:rPr lang="de-DE" sz="1800" dirty="0" err="1"/>
              <a:t>accepts</a:t>
            </a:r>
            <a:r>
              <a:rPr lang="de-DE" sz="1800" dirty="0"/>
              <a:t> a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 err="1"/>
              <a:t>filter</a:t>
            </a:r>
            <a:r>
              <a:rPr lang="de-DE" sz="1800" dirty="0"/>
              <a:t> </a:t>
            </a:r>
            <a:r>
              <a:rPr lang="de-DE" sz="1800" dirty="0" err="1"/>
              <a:t>class</a:t>
            </a:r>
            <a:r>
              <a:rPr lang="de-DE" sz="1800" dirty="0"/>
              <a:t> </a:t>
            </a:r>
            <a:r>
              <a:rPr lang="de-DE" sz="1800" dirty="0" err="1"/>
              <a:t>or</a:t>
            </a:r>
            <a:r>
              <a:rPr lang="de-DE" sz="1800" dirty="0"/>
              <a:t> a </a:t>
            </a:r>
            <a:r>
              <a:rPr lang="de-DE" sz="1800" dirty="0" err="1"/>
              <a:t>list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filter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endParaRPr lang="de-DE" sz="1800" dirty="0"/>
          </a:p>
          <a:p>
            <a:r>
              <a:rPr lang="de-DE" sz="1800" dirty="0"/>
              <a:t>Needs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extend</a:t>
            </a:r>
            <a:r>
              <a:rPr lang="de-DE" sz="1800" dirty="0"/>
              <a:t> </a:t>
            </a:r>
            <a:r>
              <a:rPr lang="de-DE" sz="1800" dirty="0" err="1"/>
              <a:t>AbstractFilter</a:t>
            </a:r>
            <a:endParaRPr lang="de-DE" sz="1800" dirty="0"/>
          </a:p>
          <a:p>
            <a:r>
              <a:rPr lang="de-DE" sz="1800" b="1" dirty="0"/>
              <a:t>filter</a:t>
            </a:r>
            <a:r>
              <a:rPr lang="de-DE" sz="1800" dirty="0"/>
              <a:t>-</a:t>
            </a:r>
            <a:r>
              <a:rPr lang="de-DE" sz="1800" dirty="0" err="1"/>
              <a:t>method</a:t>
            </a:r>
            <a:r>
              <a:rPr lang="de-DE" sz="1800" dirty="0"/>
              <a:t> will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executed</a:t>
            </a:r>
            <a:r>
              <a:rPr lang="de-DE" sz="1800" dirty="0"/>
              <a:t> </a:t>
            </a:r>
            <a:r>
              <a:rPr lang="de-DE" sz="1800" dirty="0" err="1"/>
              <a:t>during</a:t>
            </a:r>
            <a:r>
              <a:rPr lang="de-DE" sz="1800" dirty="0"/>
              <a:t> a </a:t>
            </a:r>
            <a:r>
              <a:rPr lang="de-DE" sz="1800" dirty="0" err="1"/>
              <a:t>routing</a:t>
            </a:r>
            <a:endParaRPr lang="de-DE" sz="1800" dirty="0"/>
          </a:p>
          <a:p>
            <a:r>
              <a:rPr lang="de-DE" sz="1800" dirty="0"/>
              <a:t>Parameters:</a:t>
            </a:r>
          </a:p>
          <a:p>
            <a:pPr lvl="1"/>
            <a:r>
              <a:rPr lang="de-DE" sz="1400" dirty="0"/>
              <a:t>Route</a:t>
            </a:r>
          </a:p>
          <a:p>
            <a:pPr lvl="1"/>
            <a:r>
              <a:rPr lang="de-DE" sz="1400" dirty="0"/>
              <a:t>Parameters</a:t>
            </a:r>
          </a:p>
          <a:p>
            <a:r>
              <a:rPr lang="de-DE" sz="1800" dirty="0"/>
              <a:t>In </a:t>
            </a:r>
            <a:r>
              <a:rPr lang="de-DE" sz="1800" dirty="0" err="1"/>
              <a:t>case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filter</a:t>
            </a:r>
            <a:r>
              <a:rPr lang="de-DE" sz="1800" dirty="0"/>
              <a:t> </a:t>
            </a:r>
            <a:r>
              <a:rPr lang="de-DE" sz="1800" dirty="0" err="1"/>
              <a:t>returns</a:t>
            </a:r>
            <a:r>
              <a:rPr lang="de-DE" sz="1800" dirty="0"/>
              <a:t> </a:t>
            </a:r>
            <a:r>
              <a:rPr lang="de-DE" sz="1800" dirty="0" err="1"/>
              <a:t>false</a:t>
            </a:r>
            <a:r>
              <a:rPr lang="de-DE" sz="1800" dirty="0"/>
              <a:t>,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b="1" dirty="0" err="1"/>
              <a:t>redirectTo-</a:t>
            </a:r>
            <a:r>
              <a:rPr lang="de-DE" sz="1800" dirty="0" err="1"/>
              <a:t>method</a:t>
            </a:r>
            <a:r>
              <a:rPr lang="de-DE" sz="1800" dirty="0"/>
              <a:t> will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called</a:t>
            </a:r>
            <a:r>
              <a:rPr lang="de-DE" sz="1800" dirty="0"/>
              <a:t>. The </a:t>
            </a:r>
            <a:r>
              <a:rPr lang="de-DE" sz="1800" dirty="0" err="1"/>
              <a:t>method</a:t>
            </a:r>
            <a:r>
              <a:rPr lang="de-DE" sz="1800" dirty="0"/>
              <a:t> will </a:t>
            </a:r>
            <a:r>
              <a:rPr lang="de-DE" sz="1800" dirty="0" err="1"/>
              <a:t>return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route</a:t>
            </a:r>
          </a:p>
          <a:p>
            <a:r>
              <a:rPr lang="de-DE" sz="1800" dirty="0"/>
              <a:t>In </a:t>
            </a:r>
            <a:r>
              <a:rPr lang="de-DE" sz="1800" dirty="0" err="1"/>
              <a:t>case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filter</a:t>
            </a:r>
            <a:r>
              <a:rPr lang="de-DE" sz="1800" dirty="0"/>
              <a:t> </a:t>
            </a:r>
            <a:r>
              <a:rPr lang="de-DE" sz="1800" dirty="0" err="1"/>
              <a:t>returns</a:t>
            </a:r>
            <a:r>
              <a:rPr lang="de-DE" sz="1800" dirty="0"/>
              <a:t> </a:t>
            </a:r>
            <a:r>
              <a:rPr lang="de-DE" sz="1800" dirty="0" err="1"/>
              <a:t>false</a:t>
            </a:r>
            <a:r>
              <a:rPr lang="de-DE" sz="1800" dirty="0"/>
              <a:t>,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b="1" dirty="0" err="1"/>
              <a:t>parameters-</a:t>
            </a:r>
            <a:r>
              <a:rPr lang="de-DE" sz="1800" dirty="0" err="1"/>
              <a:t>method</a:t>
            </a:r>
            <a:r>
              <a:rPr lang="de-DE" sz="1800" dirty="0"/>
              <a:t> will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called</a:t>
            </a:r>
            <a:r>
              <a:rPr lang="de-DE" sz="1800" dirty="0"/>
              <a:t>. The </a:t>
            </a:r>
            <a:r>
              <a:rPr lang="de-DE" sz="1800" dirty="0" err="1"/>
              <a:t>method</a:t>
            </a:r>
            <a:r>
              <a:rPr lang="de-DE" sz="1800" dirty="0"/>
              <a:t> will </a:t>
            </a:r>
            <a:r>
              <a:rPr lang="de-DE" sz="1800" dirty="0" err="1"/>
              <a:t>return</a:t>
            </a:r>
            <a:r>
              <a:rPr lang="de-DE" sz="1800" dirty="0"/>
              <a:t> </a:t>
            </a:r>
            <a:r>
              <a:rPr lang="de-DE" sz="1800" dirty="0" err="1"/>
              <a:t>parameters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new</a:t>
            </a:r>
            <a:r>
              <a:rPr lang="de-DE" sz="1800" dirty="0"/>
              <a:t> route</a:t>
            </a:r>
          </a:p>
          <a:p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DB7091-E252-A24C-A13E-387F9B1FD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0992" y="1556792"/>
            <a:ext cx="4529708" cy="456937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@</a:t>
            </a:r>
            <a:r>
              <a:rPr lang="de-DE" sz="1600" dirty="0" err="1"/>
              <a:t>Application</a:t>
            </a:r>
            <a:r>
              <a:rPr lang="de-DE" sz="1600" dirty="0"/>
              <a:t>(…)</a:t>
            </a:r>
            <a:br>
              <a:rPr lang="de-DE" sz="1600" dirty="0"/>
            </a:br>
            <a:r>
              <a:rPr lang="de-DE" sz="1600" b="1" dirty="0"/>
              <a:t>@Filters(</a:t>
            </a:r>
            <a:r>
              <a:rPr lang="de-DE" sz="1600" b="1" dirty="0" err="1"/>
              <a:t>filterClasses</a:t>
            </a:r>
            <a:r>
              <a:rPr lang="de-DE" sz="1600" b="1" dirty="0"/>
              <a:t> = </a:t>
            </a:r>
            <a:r>
              <a:rPr lang="de-DE" sz="1600" b="1" dirty="0" err="1"/>
              <a:t>MyFilter.class</a:t>
            </a:r>
            <a:r>
              <a:rPr lang="de-DE" sz="1600" b="1" dirty="0"/>
              <a:t>)</a:t>
            </a:r>
            <a:br>
              <a:rPr lang="de-DE" sz="1600" b="1" dirty="0"/>
            </a:b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interface</a:t>
            </a:r>
            <a:r>
              <a:rPr lang="de-DE" sz="1600" dirty="0"/>
              <a:t> </a:t>
            </a:r>
            <a:r>
              <a:rPr lang="de-DE" sz="1600" dirty="0" err="1"/>
              <a:t>MyApplication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extends</a:t>
            </a:r>
            <a:r>
              <a:rPr lang="de-DE" sz="1600" dirty="0"/>
              <a:t> </a:t>
            </a:r>
            <a:r>
              <a:rPr lang="de-DE" sz="1600" dirty="0" err="1"/>
              <a:t>IsApplication</a:t>
            </a:r>
            <a:r>
              <a:rPr lang="de-DE" sz="1600" dirty="0"/>
              <a:t> {</a:t>
            </a:r>
            <a:br>
              <a:rPr lang="de-DE" sz="1600" dirty="0"/>
            </a:br>
            <a:r>
              <a:rPr lang="de-DE" sz="1600" dirty="0"/>
              <a:t>}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200" dirty="0" err="1"/>
              <a:t>public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MyFilter</a:t>
            </a:r>
            <a:endParaRPr lang="de-DE" sz="1200" dirty="0"/>
          </a:p>
          <a:p>
            <a:pPr marL="0" indent="0">
              <a:buNone/>
            </a:pPr>
            <a:r>
              <a:rPr lang="de-DE" sz="1200" dirty="0"/>
              <a:t>    </a:t>
            </a:r>
            <a:r>
              <a:rPr lang="de-DE" sz="1200" dirty="0" err="1"/>
              <a:t>extends</a:t>
            </a:r>
            <a:r>
              <a:rPr lang="de-DE" sz="1200" dirty="0"/>
              <a:t> </a:t>
            </a:r>
            <a:r>
              <a:rPr lang="de-DE" sz="1200" dirty="0" err="1"/>
              <a:t>AbstractFilter</a:t>
            </a:r>
            <a:r>
              <a:rPr lang="de-DE" sz="1200" dirty="0"/>
              <a:t>&lt;</a:t>
            </a:r>
            <a:r>
              <a:rPr lang="de-DE" sz="1200" dirty="0" err="1"/>
              <a:t>MyContext</a:t>
            </a:r>
            <a:r>
              <a:rPr lang="de-DE" sz="1200" dirty="0"/>
              <a:t>&gt; {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1200" dirty="0"/>
              <a:t>  </a:t>
            </a:r>
            <a:r>
              <a:rPr lang="de-DE" sz="1200" dirty="0" err="1"/>
              <a:t>public</a:t>
            </a:r>
            <a:r>
              <a:rPr lang="de-DE" sz="1200" dirty="0"/>
              <a:t> </a:t>
            </a:r>
            <a:r>
              <a:rPr lang="de-DE" sz="1200" dirty="0" err="1"/>
              <a:t>boolean</a:t>
            </a:r>
            <a:r>
              <a:rPr lang="de-DE" sz="1200" dirty="0"/>
              <a:t> </a:t>
            </a:r>
            <a:r>
              <a:rPr lang="de-DE" sz="1200" dirty="0" err="1"/>
              <a:t>filter</a:t>
            </a:r>
            <a:r>
              <a:rPr lang="de-DE" sz="1200" dirty="0"/>
              <a:t>(String route, String... </a:t>
            </a:r>
            <a:r>
              <a:rPr lang="de-DE" sz="1200" dirty="0" err="1"/>
              <a:t>parms</a:t>
            </a:r>
            <a:r>
              <a:rPr lang="de-DE" sz="1200" dirty="0"/>
              <a:t>) {</a:t>
            </a:r>
          </a:p>
          <a:p>
            <a:pPr marL="0" indent="0">
              <a:buNone/>
            </a:pPr>
            <a:r>
              <a:rPr lang="de-DE" sz="1200" dirty="0"/>
              <a:t>    </a:t>
            </a:r>
            <a:r>
              <a:rPr lang="de-DE" sz="1200" dirty="0" err="1"/>
              <a:t>if</a:t>
            </a:r>
            <a:r>
              <a:rPr lang="de-DE" sz="1200" dirty="0"/>
              <a:t> (ok) </a:t>
            </a:r>
            <a:r>
              <a:rPr lang="de-DE" sz="1200" dirty="0" err="1"/>
              <a:t>return</a:t>
            </a:r>
            <a:r>
              <a:rPr lang="de-DE" sz="1200" dirty="0"/>
              <a:t> </a:t>
            </a:r>
            <a:r>
              <a:rPr lang="de-DE" sz="1200" dirty="0" err="1"/>
              <a:t>true</a:t>
            </a:r>
            <a:r>
              <a:rPr lang="de-DE" sz="1200" dirty="0"/>
              <a:t>; // </a:t>
            </a:r>
            <a:r>
              <a:rPr lang="de-DE" sz="1200" dirty="0" err="1"/>
              <a:t>everything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fine</a:t>
            </a:r>
            <a:endParaRPr lang="de-DE" sz="1200" dirty="0"/>
          </a:p>
          <a:p>
            <a:pPr marL="0" indent="0">
              <a:buNone/>
            </a:pPr>
            <a:r>
              <a:rPr lang="de-DE" sz="1200" dirty="0"/>
              <a:t>    </a:t>
            </a:r>
            <a:r>
              <a:rPr lang="de-DE" sz="1200" dirty="0" err="1"/>
              <a:t>return</a:t>
            </a:r>
            <a:r>
              <a:rPr lang="de-DE" sz="1200" dirty="0"/>
              <a:t> </a:t>
            </a:r>
            <a:r>
              <a:rPr lang="de-DE" sz="1200" dirty="0" err="1"/>
              <a:t>false</a:t>
            </a:r>
            <a:r>
              <a:rPr lang="de-DE" sz="1200" dirty="0"/>
              <a:t>; // do not </a:t>
            </a:r>
            <a:r>
              <a:rPr lang="de-DE" sz="1200" dirty="0" err="1"/>
              <a:t>execute</a:t>
            </a:r>
            <a:r>
              <a:rPr lang="de-DE" sz="1200" dirty="0"/>
              <a:t> </a:t>
            </a:r>
            <a:r>
              <a:rPr lang="de-DE" sz="1200" dirty="0" err="1"/>
              <a:t>hash</a:t>
            </a:r>
            <a:endParaRPr lang="de-DE" sz="1200" dirty="0"/>
          </a:p>
          <a:p>
            <a:pPr marL="0" indent="0">
              <a:buNone/>
            </a:pPr>
            <a:r>
              <a:rPr lang="de-DE" sz="1200" dirty="0"/>
              <a:t>  }</a:t>
            </a:r>
          </a:p>
          <a:p>
            <a:pPr marL="0" indent="0">
              <a:buNone/>
            </a:pPr>
            <a:r>
              <a:rPr lang="de-DE" sz="1200" dirty="0"/>
              <a:t>  </a:t>
            </a:r>
          </a:p>
          <a:p>
            <a:pPr marL="0" indent="0">
              <a:buNone/>
            </a:pPr>
            <a:r>
              <a:rPr lang="de-DE" sz="1200" dirty="0"/>
              <a:t>  @</a:t>
            </a:r>
            <a:r>
              <a:rPr lang="de-DE" sz="1200" dirty="0" err="1"/>
              <a:t>Override</a:t>
            </a:r>
            <a:endParaRPr lang="de-DE" sz="1200" dirty="0"/>
          </a:p>
          <a:p>
            <a:pPr marL="0" indent="0">
              <a:buNone/>
            </a:pPr>
            <a:r>
              <a:rPr lang="de-DE" sz="1200" dirty="0"/>
              <a:t>  </a:t>
            </a:r>
            <a:r>
              <a:rPr lang="de-DE" sz="1200" dirty="0" err="1"/>
              <a:t>public</a:t>
            </a:r>
            <a:r>
              <a:rPr lang="de-DE" sz="1200" dirty="0"/>
              <a:t> String </a:t>
            </a:r>
            <a:r>
              <a:rPr lang="de-DE" sz="1200" dirty="0" err="1"/>
              <a:t>redirectTo</a:t>
            </a:r>
            <a:r>
              <a:rPr lang="de-DE" sz="1200" dirty="0"/>
              <a:t>() {     </a:t>
            </a:r>
            <a:r>
              <a:rPr lang="de-DE" sz="1200" dirty="0" err="1"/>
              <a:t>return</a:t>
            </a:r>
            <a:r>
              <a:rPr lang="de-DE" sz="1200" dirty="0"/>
              <a:t> „/</a:t>
            </a:r>
            <a:r>
              <a:rPr lang="de-DE" sz="1200" dirty="0" err="1"/>
              <a:t>shell</a:t>
            </a:r>
            <a:r>
              <a:rPr lang="de-DE" sz="1200" dirty="0"/>
              <a:t>/</a:t>
            </a:r>
            <a:r>
              <a:rPr lang="de-DE" sz="1200" dirty="0" err="1"/>
              <a:t>newRouet</a:t>
            </a:r>
            <a:r>
              <a:rPr lang="de-DE" sz="1200" dirty="0"/>
              <a:t>“; }</a:t>
            </a:r>
          </a:p>
          <a:p>
            <a:pPr marL="0" indent="0">
              <a:buNone/>
            </a:pPr>
            <a:r>
              <a:rPr lang="de-DE" sz="1200" dirty="0"/>
              <a:t>  </a:t>
            </a:r>
          </a:p>
          <a:p>
            <a:pPr marL="0" indent="0">
              <a:buNone/>
            </a:pPr>
            <a:r>
              <a:rPr lang="de-DE" sz="1200" dirty="0"/>
              <a:t>  @</a:t>
            </a:r>
            <a:r>
              <a:rPr lang="de-DE" sz="1200" dirty="0" err="1"/>
              <a:t>Override</a:t>
            </a:r>
            <a:endParaRPr lang="de-DE" sz="1200" dirty="0"/>
          </a:p>
          <a:p>
            <a:pPr marL="0" indent="0">
              <a:buNone/>
            </a:pPr>
            <a:r>
              <a:rPr lang="de-DE" sz="1200" dirty="0"/>
              <a:t>  </a:t>
            </a:r>
            <a:r>
              <a:rPr lang="de-DE" sz="1200" dirty="0" err="1"/>
              <a:t>public</a:t>
            </a:r>
            <a:r>
              <a:rPr lang="de-DE" sz="1200" dirty="0"/>
              <a:t> String[] </a:t>
            </a:r>
            <a:r>
              <a:rPr lang="de-DE" sz="1200" dirty="0" err="1"/>
              <a:t>parameters</a:t>
            </a:r>
            <a:r>
              <a:rPr lang="de-DE" sz="1200" dirty="0"/>
              <a:t>() { </a:t>
            </a:r>
            <a:r>
              <a:rPr lang="de-DE" sz="1200" dirty="0" err="1"/>
              <a:t>return</a:t>
            </a:r>
            <a:r>
              <a:rPr lang="de-DE" sz="1200" dirty="0"/>
              <a:t> </a:t>
            </a:r>
            <a:r>
              <a:rPr lang="de-DE" sz="1200" dirty="0" err="1"/>
              <a:t>new</a:t>
            </a:r>
            <a:r>
              <a:rPr lang="de-DE" sz="1200" dirty="0"/>
              <a:t> String[] {}; }</a:t>
            </a:r>
          </a:p>
          <a:p>
            <a:pPr marL="0" indent="0">
              <a:buNone/>
            </a:pPr>
            <a:r>
              <a:rPr lang="de-DE" sz="1200" dirty="0"/>
              <a:t>}</a:t>
            </a:r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3F3FBCA-F93F-5A4B-9BF7-E3E9A429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Nalu</a:t>
            </a:r>
            <a:r>
              <a:rPr lang="de-DE" dirty="0"/>
              <a:t> Routing </a:t>
            </a:r>
            <a:r>
              <a:rPr lang="de-DE" dirty="0" err="1"/>
              <a:t>Filtering</a:t>
            </a:r>
            <a:r>
              <a:rPr lang="de-DE" dirty="0"/>
              <a:t> …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FDEA87-123E-154D-9B13-52D59BE5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74DE0D-853B-084E-820D-D46CC8C4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FBF5EB-30BD-EF44-A4F9-482A8AC2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522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CDF1584-A6C8-8848-8E5A-0807552364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 err="1"/>
              <a:t>Tracker</a:t>
            </a:r>
            <a:r>
              <a:rPr lang="de-DE" sz="2000" dirty="0"/>
              <a:t>-annotation </a:t>
            </a:r>
            <a:r>
              <a:rPr lang="de-DE" sz="2000" dirty="0" err="1"/>
              <a:t>is</a:t>
            </a:r>
            <a:r>
              <a:rPr lang="de-DE" sz="2000" dirty="0"/>
              <a:t> optional</a:t>
            </a:r>
          </a:p>
          <a:p>
            <a:r>
              <a:rPr lang="de-DE" sz="2000" dirty="0" err="1"/>
              <a:t>Accepts</a:t>
            </a:r>
            <a:r>
              <a:rPr lang="de-DE" sz="2000" dirty="0"/>
              <a:t> a </a:t>
            </a:r>
            <a:r>
              <a:rPr lang="de-DE" sz="2000" dirty="0" err="1"/>
              <a:t>single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endParaRPr lang="de-DE" sz="2000" dirty="0"/>
          </a:p>
          <a:p>
            <a:r>
              <a:rPr lang="de-DE" sz="2000" dirty="0"/>
              <a:t>Must </a:t>
            </a:r>
            <a:r>
              <a:rPr lang="de-DE" sz="2000" dirty="0" err="1"/>
              <a:t>extend</a:t>
            </a:r>
            <a:r>
              <a:rPr lang="de-DE" sz="2000" dirty="0"/>
              <a:t> </a:t>
            </a:r>
            <a:r>
              <a:rPr lang="de-DE" sz="2000" b="1" dirty="0" err="1"/>
              <a:t>AbstractTracker</a:t>
            </a:r>
            <a:endParaRPr lang="de-DE" sz="2000" b="1" dirty="0"/>
          </a:p>
          <a:p>
            <a:r>
              <a:rPr lang="de-DE" sz="2000" dirty="0"/>
              <a:t>The </a:t>
            </a:r>
            <a:r>
              <a:rPr lang="de-DE" sz="2000" b="1" dirty="0" err="1"/>
              <a:t>track</a:t>
            </a:r>
            <a:r>
              <a:rPr lang="de-DE" sz="2000" dirty="0" err="1"/>
              <a:t>-method</a:t>
            </a:r>
            <a:r>
              <a:rPr lang="de-DE" sz="2000" dirty="0"/>
              <a:t> will </a:t>
            </a:r>
            <a:r>
              <a:rPr lang="de-DE" sz="2000" dirty="0" err="1"/>
              <a:t>becalled</a:t>
            </a:r>
            <a:r>
              <a:rPr lang="de-DE" sz="2000" dirty="0"/>
              <a:t> in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a </a:t>
            </a:r>
            <a:r>
              <a:rPr lang="de-DE" sz="2000" dirty="0" err="1"/>
              <a:t>successful</a:t>
            </a:r>
            <a:r>
              <a:rPr lang="de-DE" sz="2000" dirty="0"/>
              <a:t> </a:t>
            </a:r>
            <a:r>
              <a:rPr lang="de-DE" sz="2000" dirty="0" err="1"/>
              <a:t>routing</a:t>
            </a:r>
            <a:endParaRPr lang="de-DE" sz="2000" dirty="0"/>
          </a:p>
          <a:p>
            <a:r>
              <a:rPr lang="de-DE" sz="2000" dirty="0"/>
              <a:t>Inside </a:t>
            </a:r>
            <a:r>
              <a:rPr lang="de-DE" sz="2000" dirty="0" err="1"/>
              <a:t>the</a:t>
            </a:r>
            <a:r>
              <a:rPr lang="de-DE" sz="2000" dirty="0"/>
              <a:t> route,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access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hash</a:t>
            </a:r>
            <a:r>
              <a:rPr lang="de-DE" sz="2000" dirty="0"/>
              <a:t> (route)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parameter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Attention:</a:t>
            </a:r>
            <a:br>
              <a:rPr lang="de-DE" sz="2000" b="1" dirty="0"/>
            </a:br>
            <a:r>
              <a:rPr lang="de-DE" sz="2000" b="1" dirty="0"/>
              <a:t>Tracking a </a:t>
            </a:r>
            <a:r>
              <a:rPr lang="de-DE" sz="2000" b="1" dirty="0" err="1"/>
              <a:t>user</a:t>
            </a:r>
            <a:r>
              <a:rPr lang="de-DE" sz="2000" b="1" dirty="0"/>
              <a:t> </a:t>
            </a:r>
            <a:r>
              <a:rPr lang="de-DE" sz="2000" b="1" dirty="0" err="1"/>
              <a:t>may</a:t>
            </a:r>
            <a:r>
              <a:rPr lang="de-DE" sz="2000" b="1" dirty="0"/>
              <a:t> </a:t>
            </a:r>
            <a:r>
              <a:rPr lang="de-DE" sz="2000" b="1" dirty="0" err="1"/>
              <a:t>have</a:t>
            </a:r>
            <a:r>
              <a:rPr lang="de-DE" sz="2000" b="1" dirty="0"/>
              <a:t> legal </a:t>
            </a:r>
            <a:r>
              <a:rPr lang="de-DE" sz="2000" b="1" dirty="0" err="1"/>
              <a:t>issues</a:t>
            </a:r>
            <a:r>
              <a:rPr lang="de-DE" sz="2000" b="1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39E146-AE74-6A47-B6F9-A2E5880D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0992" y="1556792"/>
            <a:ext cx="4320480" cy="456937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@</a:t>
            </a:r>
            <a:r>
              <a:rPr lang="de-DE" sz="1600" dirty="0" err="1"/>
              <a:t>Application</a:t>
            </a:r>
            <a:r>
              <a:rPr lang="de-DE" sz="1600" dirty="0"/>
              <a:t>(…)</a:t>
            </a:r>
            <a:br>
              <a:rPr lang="de-DE" sz="1600" dirty="0"/>
            </a:br>
            <a:r>
              <a:rPr lang="de-DE" sz="1600" b="1" dirty="0"/>
              <a:t>@</a:t>
            </a:r>
            <a:r>
              <a:rPr lang="de-DE" sz="1600" b="1" dirty="0" err="1"/>
              <a:t>Tracker</a:t>
            </a:r>
            <a:r>
              <a:rPr lang="de-DE" sz="1600" b="1" dirty="0"/>
              <a:t>(</a:t>
            </a:r>
            <a:r>
              <a:rPr lang="de-DE" sz="1600" b="1" dirty="0" err="1"/>
              <a:t>MyTracker.class</a:t>
            </a:r>
            <a:r>
              <a:rPr lang="de-DE" sz="1600" b="1" dirty="0"/>
              <a:t>)</a:t>
            </a:r>
            <a:br>
              <a:rPr lang="de-DE" sz="1600" b="1" dirty="0"/>
            </a:b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interface</a:t>
            </a:r>
            <a:r>
              <a:rPr lang="de-DE" sz="1600" dirty="0"/>
              <a:t> </a:t>
            </a:r>
            <a:r>
              <a:rPr lang="de-DE" sz="1600" dirty="0" err="1"/>
              <a:t>MyApplication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extends</a:t>
            </a:r>
            <a:r>
              <a:rPr lang="de-DE" sz="1600" dirty="0"/>
              <a:t> </a:t>
            </a:r>
            <a:r>
              <a:rPr lang="de-DE" sz="1600" dirty="0" err="1"/>
              <a:t>IsApplication</a:t>
            </a:r>
            <a:r>
              <a:rPr lang="de-DE" sz="1600" dirty="0"/>
              <a:t> {</a:t>
            </a:r>
            <a:br>
              <a:rPr lang="de-DE" sz="1600" dirty="0"/>
            </a:br>
            <a:r>
              <a:rPr lang="de-DE" sz="1600" dirty="0"/>
              <a:t>}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MyTracker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extends</a:t>
            </a:r>
            <a:r>
              <a:rPr lang="de-DE" sz="1600" dirty="0"/>
              <a:t> </a:t>
            </a:r>
            <a:r>
              <a:rPr lang="de-DE" sz="1600" dirty="0" err="1"/>
              <a:t>AbstractTracker</a:t>
            </a:r>
            <a:r>
              <a:rPr lang="de-DE" sz="1600" dirty="0"/>
              <a:t>&lt;</a:t>
            </a:r>
            <a:r>
              <a:rPr lang="de-DE" sz="1600" dirty="0" err="1"/>
              <a:t>KanaContext</a:t>
            </a:r>
            <a:r>
              <a:rPr lang="de-DE" sz="1600" dirty="0"/>
              <a:t>&gt; {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    @</a:t>
            </a:r>
            <a:r>
              <a:rPr lang="de-DE" sz="1600" dirty="0" err="1"/>
              <a:t>Override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track</a:t>
            </a:r>
            <a:r>
              <a:rPr lang="de-DE" sz="1600" dirty="0"/>
              <a:t>(String route, String... </a:t>
            </a:r>
            <a:r>
              <a:rPr lang="de-DE" sz="1600" dirty="0" err="1"/>
              <a:t>params</a:t>
            </a:r>
            <a:r>
              <a:rPr lang="de-DE" sz="1600" dirty="0"/>
              <a:t>) {</a:t>
            </a:r>
          </a:p>
          <a:p>
            <a:pPr marL="0" indent="0">
              <a:buNone/>
            </a:pPr>
            <a:r>
              <a:rPr lang="de-DE" sz="1600" dirty="0"/>
              <a:t>        // do </a:t>
            </a:r>
            <a:r>
              <a:rPr lang="de-DE" sz="1600" dirty="0" err="1"/>
              <a:t>something</a:t>
            </a:r>
            <a:r>
              <a:rPr lang="de-DE" sz="1600" dirty="0"/>
              <a:t> ... </a:t>
            </a:r>
          </a:p>
          <a:p>
            <a:pPr marL="0" indent="0">
              <a:buNone/>
            </a:pPr>
            <a:r>
              <a:rPr lang="de-DE" sz="1600" dirty="0"/>
              <a:t>    }</a:t>
            </a:r>
          </a:p>
          <a:p>
            <a:pPr marL="0" indent="0">
              <a:buNone/>
            </a:pPr>
            <a:r>
              <a:rPr lang="de-DE" sz="1600" dirty="0"/>
              <a:t>}</a:t>
            </a:r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C878EDE-5BA9-4C4D-9ED2-CFE76500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Tracker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83EA1F-02BA-2A4D-B744-1CE2DD9B9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204D4D-F424-DE48-B756-5FD68BD5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rgbClr val="7F7F7F"/>
                </a:solidFill>
                <a:cs typeface="Arial"/>
              </a:rPr>
              <a:t>Nalu</a:t>
            </a:r>
            <a:r>
              <a:rPr lang="de-DE" dirty="0">
                <a:solidFill>
                  <a:srgbClr val="7F7F7F"/>
                </a:solidFill>
                <a:cs typeface="Arial"/>
              </a:rPr>
              <a:t> - First </a:t>
            </a:r>
            <a:r>
              <a:rPr lang="de-DE" dirty="0" err="1">
                <a:solidFill>
                  <a:srgbClr val="7F7F7F"/>
                </a:solidFill>
                <a:cs typeface="Arial"/>
              </a:rPr>
              <a:t>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266D00-1504-CB4C-8A26-A551D851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46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4026B6E-6DC8-FA48-B78C-44FDC2CA2C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 err="1"/>
              <a:t>Debug</a:t>
            </a:r>
            <a:r>
              <a:rPr lang="de-DE" sz="2000" dirty="0"/>
              <a:t>-annotation </a:t>
            </a:r>
            <a:r>
              <a:rPr lang="de-DE" sz="2000" dirty="0" err="1"/>
              <a:t>is</a:t>
            </a:r>
            <a:r>
              <a:rPr lang="de-DE" sz="2000" dirty="0"/>
              <a:t> optional</a:t>
            </a:r>
          </a:p>
          <a:p>
            <a:r>
              <a:rPr lang="de-DE" sz="2000" dirty="0" err="1"/>
              <a:t>Controlls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logging</a:t>
            </a:r>
            <a:r>
              <a:rPr lang="de-DE" sz="2000" dirty="0"/>
              <a:t> </a:t>
            </a:r>
            <a:r>
              <a:rPr lang="de-DE" sz="2000" dirty="0" err="1"/>
              <a:t>during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endParaRPr lang="de-DE" sz="2000" dirty="0"/>
          </a:p>
          <a:p>
            <a:r>
              <a:rPr lang="de-DE" sz="2000" dirty="0"/>
              <a:t>Log </a:t>
            </a:r>
            <a:r>
              <a:rPr lang="de-DE" sz="2000" dirty="0" err="1"/>
              <a:t>output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printed</a:t>
            </a:r>
            <a:r>
              <a:rPr lang="de-DE" sz="2000" dirty="0"/>
              <a:t> on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browser</a:t>
            </a:r>
            <a:r>
              <a:rPr lang="de-DE" sz="2000" dirty="0"/>
              <a:t> </a:t>
            </a:r>
            <a:r>
              <a:rPr lang="de-DE" sz="2000" dirty="0" err="1"/>
              <a:t>console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573FB-3388-CB42-9915-F978B22AFB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@</a:t>
            </a:r>
            <a:r>
              <a:rPr lang="de-DE" sz="1600" dirty="0" err="1"/>
              <a:t>Application</a:t>
            </a:r>
            <a:r>
              <a:rPr lang="de-DE" sz="1600" dirty="0"/>
              <a:t>(…)</a:t>
            </a:r>
            <a:br>
              <a:rPr lang="de-DE" sz="1600" dirty="0"/>
            </a:br>
            <a:r>
              <a:rPr lang="de-DE" sz="1600" b="1" dirty="0"/>
              <a:t>@</a:t>
            </a:r>
            <a:r>
              <a:rPr lang="de-DE" sz="1600" b="1" dirty="0" err="1"/>
              <a:t>Debug</a:t>
            </a:r>
            <a:r>
              <a:rPr lang="de-DE" sz="1600" b="1" dirty="0"/>
              <a:t>(</a:t>
            </a:r>
            <a:r>
              <a:rPr lang="de-DE" sz="1600" b="1" dirty="0" err="1"/>
              <a:t>logLevel</a:t>
            </a:r>
            <a:r>
              <a:rPr lang="de-DE" sz="1600" b="1" dirty="0"/>
              <a:t> = </a:t>
            </a:r>
            <a:r>
              <a:rPr lang="de-DE" sz="1600" b="1" dirty="0" err="1"/>
              <a:t>Debug.LogLevel.</a:t>
            </a:r>
            <a:r>
              <a:rPr lang="de-DE" sz="1600" b="1" i="1" dirty="0" err="1"/>
              <a:t>DETAILED</a:t>
            </a:r>
            <a:r>
              <a:rPr lang="de-DE" sz="1600" b="1" dirty="0"/>
              <a:t>)</a:t>
            </a:r>
            <a:br>
              <a:rPr lang="de-DE" sz="1600" b="1" dirty="0"/>
            </a:b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interface</a:t>
            </a:r>
            <a:r>
              <a:rPr lang="de-DE" sz="1600" dirty="0"/>
              <a:t> </a:t>
            </a:r>
            <a:r>
              <a:rPr lang="de-DE" sz="1600" dirty="0" err="1"/>
              <a:t>MyApplication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extends</a:t>
            </a:r>
            <a:r>
              <a:rPr lang="de-DE" sz="1600" dirty="0"/>
              <a:t> </a:t>
            </a:r>
            <a:r>
              <a:rPr lang="de-DE" sz="1600" dirty="0" err="1"/>
              <a:t>IsApplication</a:t>
            </a:r>
            <a:r>
              <a:rPr lang="de-DE" sz="1600" dirty="0"/>
              <a:t> {</a:t>
            </a:r>
            <a:br>
              <a:rPr lang="de-DE" sz="1600" dirty="0"/>
            </a:br>
            <a:r>
              <a:rPr lang="de-DE" sz="1600" dirty="0"/>
              <a:t>}</a:t>
            </a:r>
          </a:p>
          <a:p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60CA7E-035A-B946-A659-2A3B1EB3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Debug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39D54C-4BBC-824A-8CF3-B8977840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4FA1B5-118F-E94B-9863-7C3F526D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20B21-C0A4-2142-9CE9-74B29D8A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35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4026B6E-6DC8-FA48-B78C-44FDC2CA2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556792"/>
            <a:ext cx="3881636" cy="4569372"/>
          </a:xfrm>
        </p:spPr>
        <p:txBody>
          <a:bodyPr/>
          <a:lstStyle/>
          <a:p>
            <a:r>
              <a:rPr lang="de-DE" sz="2000" dirty="0"/>
              <a:t>The </a:t>
            </a:r>
            <a:r>
              <a:rPr lang="de-DE" sz="2000" b="1" dirty="0" err="1"/>
              <a:t>MyApplicationImpl</a:t>
            </a:r>
            <a:r>
              <a:rPr lang="de-DE" sz="2000" dirty="0"/>
              <a:t> </a:t>
            </a:r>
            <a:r>
              <a:rPr lang="de-DE" sz="2000" dirty="0" err="1"/>
              <a:t>class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created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an APT</a:t>
            </a:r>
          </a:p>
          <a:p>
            <a:r>
              <a:rPr lang="de-DE" sz="2000" dirty="0"/>
              <a:t>Create an </a:t>
            </a:r>
            <a:r>
              <a:rPr lang="de-DE" sz="2000" dirty="0" err="1"/>
              <a:t>instance</a:t>
            </a:r>
            <a:endParaRPr lang="de-DE" sz="2000" dirty="0"/>
          </a:p>
          <a:p>
            <a:r>
              <a:rPr lang="de-DE" sz="2000" dirty="0"/>
              <a:t>Call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run</a:t>
            </a:r>
            <a:r>
              <a:rPr lang="de-DE" sz="2000" dirty="0"/>
              <a:t> </a:t>
            </a:r>
            <a:r>
              <a:rPr lang="de-DE" sz="2000" dirty="0" err="1"/>
              <a:t>method</a:t>
            </a:r>
            <a:endParaRPr lang="de-DE" sz="2000" dirty="0"/>
          </a:p>
          <a:p>
            <a:r>
              <a:rPr lang="de-DE" sz="2000" dirty="0"/>
              <a:t>Tell </a:t>
            </a:r>
            <a:r>
              <a:rPr lang="de-DE" sz="2000" dirty="0" err="1"/>
              <a:t>Nalu</a:t>
            </a:r>
            <a:r>
              <a:rPr lang="de-DE" sz="2000" dirty="0"/>
              <a:t>, </a:t>
            </a:r>
            <a:r>
              <a:rPr lang="de-DE" sz="2000" dirty="0" err="1"/>
              <a:t>which</a:t>
            </a:r>
            <a:r>
              <a:rPr lang="de-DE" sz="2000" dirty="0"/>
              <a:t> </a:t>
            </a:r>
            <a:r>
              <a:rPr lang="de-DE" sz="2000" dirty="0" err="1"/>
              <a:t>plugin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will </a:t>
            </a:r>
            <a:r>
              <a:rPr lang="de-DE" sz="2000" dirty="0" err="1"/>
              <a:t>use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573FB-3388-CB42-9915-F978B22AF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2960" y="1556792"/>
            <a:ext cx="4817740" cy="4569372"/>
          </a:xfrm>
        </p:spPr>
        <p:txBody>
          <a:bodyPr/>
          <a:lstStyle/>
          <a:p>
            <a:pPr marL="0" indent="0">
              <a:buNone/>
            </a:pP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class</a:t>
            </a:r>
            <a:r>
              <a:rPr lang="de-DE" sz="1400" dirty="0"/>
              <a:t> App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implements</a:t>
            </a:r>
            <a:r>
              <a:rPr lang="de-DE" sz="1400" dirty="0"/>
              <a:t> </a:t>
            </a:r>
            <a:r>
              <a:rPr lang="de-DE" sz="1400" dirty="0" err="1"/>
              <a:t>EntryPoint</a:t>
            </a:r>
            <a:r>
              <a:rPr lang="de-DE" sz="1400" dirty="0"/>
              <a:t> {</a:t>
            </a:r>
            <a:br>
              <a:rPr lang="de-DE" sz="1400" dirty="0"/>
            </a:br>
            <a:r>
              <a:rPr lang="de-DE" sz="1400" dirty="0"/>
              <a:t>  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void</a:t>
            </a:r>
            <a:r>
              <a:rPr lang="de-DE" sz="1400" dirty="0"/>
              <a:t> </a:t>
            </a:r>
            <a:r>
              <a:rPr lang="de-DE" sz="1400" dirty="0" err="1"/>
              <a:t>onModuleLoad</a:t>
            </a:r>
            <a:r>
              <a:rPr lang="de-DE" sz="1400" dirty="0"/>
              <a:t>() {</a:t>
            </a:r>
          </a:p>
          <a:p>
            <a:pPr marL="0" indent="0">
              <a:buNone/>
            </a:pPr>
            <a:br>
              <a:rPr lang="de-DE" sz="1400" dirty="0"/>
            </a:br>
            <a:r>
              <a:rPr lang="de-DE" sz="1400" dirty="0"/>
              <a:t>        </a:t>
            </a:r>
            <a:r>
              <a:rPr lang="de-DE" sz="1400" dirty="0" err="1"/>
              <a:t>MyApplication</a:t>
            </a:r>
            <a:r>
              <a:rPr lang="de-DE" sz="1400" dirty="0"/>
              <a:t> </a:t>
            </a:r>
            <a:r>
              <a:rPr lang="de-DE" sz="1400" dirty="0" err="1"/>
              <a:t>application</a:t>
            </a:r>
            <a:r>
              <a:rPr lang="de-DE" sz="1400" dirty="0"/>
              <a:t> =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r>
              <a:rPr lang="de-DE" sz="1400" dirty="0" err="1"/>
              <a:t>MyApplicationImpl</a:t>
            </a:r>
            <a:r>
              <a:rPr lang="de-DE" sz="1400" dirty="0"/>
              <a:t>();</a:t>
            </a:r>
          </a:p>
          <a:p>
            <a:pPr marL="0" indent="0">
              <a:buNone/>
            </a:pPr>
            <a:br>
              <a:rPr lang="de-DE" sz="1400" dirty="0"/>
            </a:br>
            <a:r>
              <a:rPr lang="de-DE" sz="1400" dirty="0"/>
              <a:t>        // </a:t>
            </a:r>
            <a:r>
              <a:rPr lang="de-DE" sz="1400" dirty="0" err="1"/>
              <a:t>start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application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calling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run</a:t>
            </a:r>
            <a:r>
              <a:rPr lang="de-DE" sz="1400" dirty="0"/>
              <a:t>()-</a:t>
            </a:r>
            <a:r>
              <a:rPr lang="de-DE" sz="1400" dirty="0" err="1"/>
              <a:t>method</a:t>
            </a:r>
            <a:r>
              <a:rPr lang="de-DE" sz="1400" dirty="0"/>
              <a:t>.</a:t>
            </a:r>
            <a:br>
              <a:rPr lang="de-DE" sz="1400" dirty="0"/>
            </a:br>
            <a:r>
              <a:rPr lang="de-DE" sz="1400" dirty="0"/>
              <a:t>        </a:t>
            </a:r>
            <a:r>
              <a:rPr lang="de-DE" sz="1400" dirty="0" err="1"/>
              <a:t>application.run</a:t>
            </a:r>
            <a:r>
              <a:rPr lang="de-DE" sz="1400" dirty="0"/>
              <a:t>(</a:t>
            </a:r>
            <a:r>
              <a:rPr lang="de-DE" sz="1400" dirty="0" err="1"/>
              <a:t>new</a:t>
            </a:r>
            <a:r>
              <a:rPr lang="de-DE" sz="1400" dirty="0"/>
              <a:t> NaluPluginElemental2());</a:t>
            </a:r>
          </a:p>
          <a:p>
            <a:pPr marL="0" indent="0">
              <a:buNone/>
            </a:pPr>
            <a:br>
              <a:rPr lang="de-DE" sz="1400" dirty="0"/>
            </a:br>
            <a:r>
              <a:rPr lang="de-DE" sz="1400" dirty="0"/>
              <a:t>    }</a:t>
            </a:r>
            <a:br>
              <a:rPr lang="de-DE" sz="1400" dirty="0"/>
            </a:br>
            <a:r>
              <a:rPr lang="de-DE" sz="1400" dirty="0"/>
              <a:t>}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E60CA7E-035A-B946-A659-2A3B1EB3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EntryPoint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39D54C-4BBC-824A-8CF3-B8977840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4FA1B5-118F-E94B-9863-7C3F526D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420B21-C0A4-2142-9CE9-74B29D8A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0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92153FB-5774-054B-AB8C-78E3463D7D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@</a:t>
            </a:r>
            <a:r>
              <a:rPr lang="de-DE" sz="2000" b="1" dirty="0"/>
              <a:t>Shell</a:t>
            </a:r>
            <a:r>
              <a:rPr lang="de-DE" sz="2000" dirty="0"/>
              <a:t>-Annotation</a:t>
            </a:r>
          </a:p>
          <a:p>
            <a:r>
              <a:rPr lang="de-DE" sz="2000" dirty="0"/>
              <a:t>Parameter </a:t>
            </a:r>
            <a:r>
              <a:rPr lang="de-DE" sz="2000" dirty="0" err="1"/>
              <a:t>of</a:t>
            </a:r>
            <a:r>
              <a:rPr lang="de-DE" sz="2000" dirty="0"/>
              <a:t> @</a:t>
            </a:r>
            <a:r>
              <a:rPr lang="de-DE" sz="2000" b="1" dirty="0"/>
              <a:t>Shell</a:t>
            </a:r>
            <a:r>
              <a:rPr lang="de-DE" sz="2000" dirty="0"/>
              <a:t>-annotation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name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inside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route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Need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extend</a:t>
            </a:r>
            <a:r>
              <a:rPr lang="de-DE" sz="2000" dirty="0"/>
              <a:t> </a:t>
            </a:r>
            <a:r>
              <a:rPr lang="de-DE" sz="2000" b="1" dirty="0" err="1"/>
              <a:t>AbstractShell</a:t>
            </a:r>
            <a:r>
              <a:rPr lang="de-DE" sz="2000" dirty="0"/>
              <a:t>&lt;C&gt;</a:t>
            </a:r>
            <a:br>
              <a:rPr lang="de-DE" sz="2000" dirty="0"/>
            </a:br>
            <a:endParaRPr lang="de-DE" sz="2000" dirty="0"/>
          </a:p>
          <a:p>
            <a:r>
              <a:rPr lang="de-DE" sz="2000" b="1" dirty="0" err="1"/>
              <a:t>attachShell</a:t>
            </a:r>
            <a:r>
              <a:rPr lang="de-DE" sz="2000" dirty="0" err="1"/>
              <a:t>-method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 err="1"/>
              <a:t>create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shell</a:t>
            </a:r>
            <a:r>
              <a:rPr lang="de-DE" sz="2000" dirty="0"/>
              <a:t> </a:t>
            </a:r>
            <a:r>
              <a:rPr lang="de-DE" sz="2000" dirty="0" err="1"/>
              <a:t>here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add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browser</a:t>
            </a:r>
            <a:r>
              <a:rPr lang="de-DE" sz="2000" dirty="0"/>
              <a:t> </a:t>
            </a:r>
            <a:r>
              <a:rPr lang="de-DE" sz="2000" dirty="0" err="1"/>
              <a:t>window</a:t>
            </a:r>
            <a:br>
              <a:rPr lang="de-DE" sz="2000" dirty="0"/>
            </a:br>
            <a:endParaRPr lang="de-DE" sz="2000" dirty="0"/>
          </a:p>
          <a:p>
            <a:r>
              <a:rPr lang="de-DE" sz="2000" b="1" dirty="0" err="1"/>
              <a:t>detachShell</a:t>
            </a:r>
            <a:r>
              <a:rPr lang="de-DE" sz="2000" dirty="0" err="1"/>
              <a:t>-method</a:t>
            </a:r>
            <a:r>
              <a:rPr lang="de-DE" sz="2000" dirty="0"/>
              <a:t>:</a:t>
            </a:r>
            <a:br>
              <a:rPr lang="de-DE" sz="2000" dirty="0"/>
            </a:br>
            <a:r>
              <a:rPr lang="de-DE" sz="2000" dirty="0" err="1"/>
              <a:t>add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code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remove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shell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browser</a:t>
            </a:r>
            <a:r>
              <a:rPr lang="de-DE" sz="2000" dirty="0"/>
              <a:t> </a:t>
            </a:r>
            <a:r>
              <a:rPr lang="de-DE" sz="2000" dirty="0" err="1"/>
              <a:t>window</a:t>
            </a:r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CE5C448-EE8B-9549-8FC7-65E9DC2CFD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100" dirty="0"/>
              <a:t>@Shell(“</a:t>
            </a:r>
            <a:r>
              <a:rPr lang="de-DE" sz="1100" dirty="0" err="1"/>
              <a:t>shell</a:t>
            </a:r>
            <a:r>
              <a:rPr lang="de-DE" sz="1100" dirty="0"/>
              <a:t>")</a:t>
            </a:r>
            <a:br>
              <a:rPr lang="de-DE" sz="1100" dirty="0"/>
            </a:b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class</a:t>
            </a:r>
            <a:r>
              <a:rPr lang="de-DE" sz="1100" dirty="0"/>
              <a:t> </a:t>
            </a:r>
            <a:r>
              <a:rPr lang="de-DE" sz="1100" dirty="0" err="1"/>
              <a:t>LoginShell</a:t>
            </a:r>
            <a:br>
              <a:rPr lang="de-DE" sz="1100" dirty="0"/>
            </a:br>
            <a:r>
              <a:rPr lang="de-DE" sz="1100" dirty="0"/>
              <a:t>          </a:t>
            </a:r>
            <a:r>
              <a:rPr lang="de-DE" sz="1100" dirty="0" err="1"/>
              <a:t>extends</a:t>
            </a:r>
            <a:r>
              <a:rPr lang="de-DE" sz="1100" dirty="0"/>
              <a:t> </a:t>
            </a:r>
            <a:r>
              <a:rPr lang="de-DE" sz="1100" dirty="0" err="1"/>
              <a:t>AbstractShell</a:t>
            </a:r>
            <a:r>
              <a:rPr lang="de-DE" sz="1100" dirty="0"/>
              <a:t>&lt;</a:t>
            </a:r>
            <a:r>
              <a:rPr lang="de-DE" sz="1100" dirty="0" err="1"/>
              <a:t>MyContext</a:t>
            </a:r>
            <a:r>
              <a:rPr lang="de-DE" sz="1100" dirty="0"/>
              <a:t>&gt; {</a:t>
            </a:r>
          </a:p>
          <a:p>
            <a:pPr marL="0" indent="0">
              <a:buNone/>
            </a:pPr>
            <a:r>
              <a:rPr lang="de-DE" sz="1100" dirty="0"/>
              <a:t>        private Layout </a:t>
            </a:r>
            <a:r>
              <a:rPr lang="de-DE" sz="1100" dirty="0" err="1"/>
              <a:t>layout</a:t>
            </a:r>
            <a:r>
              <a:rPr lang="de-DE" sz="1100" dirty="0"/>
              <a:t>;</a:t>
            </a:r>
            <a:br>
              <a:rPr lang="de-DE" sz="1100" dirty="0"/>
            </a:br>
            <a:br>
              <a:rPr lang="de-DE" sz="1100" dirty="0"/>
            </a:br>
            <a:r>
              <a:rPr lang="de-DE" sz="1100" dirty="0"/>
              <a:t>      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LoginShell</a:t>
            </a:r>
            <a:r>
              <a:rPr lang="de-DE" sz="1100" dirty="0"/>
              <a:t>() {</a:t>
            </a:r>
            <a:br>
              <a:rPr lang="de-DE" sz="1100" dirty="0"/>
            </a:br>
            <a:r>
              <a:rPr lang="de-DE" sz="1100" dirty="0"/>
              <a:t>        }</a:t>
            </a:r>
            <a:br>
              <a:rPr lang="de-DE" sz="1100" dirty="0"/>
            </a:br>
            <a:br>
              <a:rPr lang="de-DE" sz="1100" dirty="0"/>
            </a:br>
            <a:r>
              <a:rPr lang="de-DE" sz="1100" dirty="0"/>
              <a:t>        @</a:t>
            </a:r>
            <a:r>
              <a:rPr lang="de-DE" sz="1100" dirty="0" err="1"/>
              <a:t>Override</a:t>
            </a:r>
            <a:br>
              <a:rPr lang="de-DE" sz="1100" dirty="0"/>
            </a:br>
            <a:r>
              <a:rPr lang="de-DE" sz="1100" dirty="0"/>
              <a:t>       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attachShell</a:t>
            </a:r>
            <a:r>
              <a:rPr lang="de-DE" sz="1100" dirty="0"/>
              <a:t>() {</a:t>
            </a:r>
            <a:br>
              <a:rPr lang="de-DE" sz="1100" dirty="0"/>
            </a:br>
            <a:r>
              <a:rPr lang="de-DE" sz="1100" dirty="0"/>
              <a:t>         	   </a:t>
            </a:r>
            <a:r>
              <a:rPr lang="de-DE" sz="1100" dirty="0" err="1"/>
              <a:t>this.layout</a:t>
            </a:r>
            <a:r>
              <a:rPr lang="de-DE" sz="1100" dirty="0"/>
              <a:t> = </a:t>
            </a:r>
            <a:r>
              <a:rPr lang="de-DE" sz="1100" dirty="0" err="1"/>
              <a:t>Layout.</a:t>
            </a:r>
            <a:r>
              <a:rPr lang="de-DE" sz="1100" i="1" dirty="0" err="1"/>
              <a:t>create</a:t>
            </a:r>
            <a:r>
              <a:rPr lang="de-DE" sz="1100" dirty="0"/>
              <a:t>("</a:t>
            </a:r>
            <a:r>
              <a:rPr lang="de-DE" sz="1100" dirty="0" err="1"/>
              <a:t>Application</a:t>
            </a:r>
            <a:r>
              <a:rPr lang="de-DE" sz="1100" dirty="0"/>
              <a:t>")</a:t>
            </a:r>
            <a:br>
              <a:rPr lang="de-DE" sz="1100" dirty="0"/>
            </a:br>
            <a:r>
              <a:rPr lang="de-DE" sz="1100" dirty="0"/>
              <a:t>                  	                       .</a:t>
            </a:r>
            <a:r>
              <a:rPr lang="de-DE" sz="1100" dirty="0" err="1"/>
              <a:t>show</a:t>
            </a:r>
            <a:r>
              <a:rPr lang="de-DE" sz="1100" dirty="0"/>
              <a:t>(</a:t>
            </a:r>
            <a:r>
              <a:rPr lang="de-DE" sz="1100" dirty="0" err="1"/>
              <a:t>ColorScheme.</a:t>
            </a:r>
            <a:r>
              <a:rPr lang="de-DE" sz="1100" i="1" dirty="0" err="1"/>
              <a:t>BLUE</a:t>
            </a:r>
            <a:r>
              <a:rPr lang="de-DE" sz="1100" dirty="0"/>
              <a:t>);</a:t>
            </a:r>
            <a:br>
              <a:rPr lang="de-DE" sz="1100" dirty="0"/>
            </a:br>
            <a:br>
              <a:rPr lang="de-DE" sz="1100" dirty="0"/>
            </a:br>
            <a:r>
              <a:rPr lang="de-DE" sz="1100" dirty="0"/>
              <a:t>   	   </a:t>
            </a:r>
            <a:r>
              <a:rPr lang="de-DE" sz="1100" dirty="0" err="1"/>
              <a:t>this.layout.getContentPanel</a:t>
            </a:r>
            <a:r>
              <a:rPr lang="de-DE" sz="1100" dirty="0"/>
              <a:t>()</a:t>
            </a:r>
            <a:br>
              <a:rPr lang="de-DE" sz="1100" dirty="0"/>
            </a:br>
            <a:r>
              <a:rPr lang="de-DE" sz="1100" dirty="0"/>
              <a:t>         		       .</a:t>
            </a:r>
            <a:r>
              <a:rPr lang="de-DE" sz="1100" dirty="0" err="1"/>
              <a:t>appendChild</a:t>
            </a:r>
            <a:r>
              <a:rPr lang="de-DE" sz="1100" dirty="0"/>
              <a:t>(</a:t>
            </a:r>
            <a:r>
              <a:rPr lang="de-DE" sz="1100" dirty="0" err="1"/>
              <a:t>Row.</a:t>
            </a:r>
            <a:r>
              <a:rPr lang="de-DE" sz="1100" i="1" dirty="0" err="1"/>
              <a:t>create</a:t>
            </a:r>
            <a:r>
              <a:rPr lang="de-DE" sz="1100" dirty="0"/>
              <a:t>()</a:t>
            </a:r>
            <a:br>
              <a:rPr lang="de-DE" sz="1100" dirty="0"/>
            </a:br>
            <a:r>
              <a:rPr lang="de-DE" sz="1100" dirty="0"/>
              <a:t>                            	       .</a:t>
            </a:r>
            <a:r>
              <a:rPr lang="de-DE" sz="1100" dirty="0" err="1"/>
              <a:t>appendChild</a:t>
            </a:r>
            <a:r>
              <a:rPr lang="de-DE" sz="1100" dirty="0"/>
              <a:t>(Column.</a:t>
            </a:r>
            <a:r>
              <a:rPr lang="de-DE" sz="1100" i="1" dirty="0"/>
              <a:t>span12</a:t>
            </a:r>
            <a:r>
              <a:rPr lang="de-DE" sz="1100" dirty="0"/>
              <a:t>()      </a:t>
            </a:r>
            <a:br>
              <a:rPr lang="de-DE" sz="1100" dirty="0"/>
            </a:br>
            <a:r>
              <a:rPr lang="de-DE" sz="1100" dirty="0"/>
              <a:t>                                    .</a:t>
            </a:r>
            <a:r>
              <a:rPr lang="de-DE" sz="1100" dirty="0" err="1"/>
              <a:t>setId</a:t>
            </a:r>
            <a:r>
              <a:rPr lang="de-DE" sz="1100" dirty="0"/>
              <a:t>(„</a:t>
            </a:r>
            <a:r>
              <a:rPr lang="de-DE" sz="1100" b="1" dirty="0" err="1"/>
              <a:t>content</a:t>
            </a:r>
            <a:r>
              <a:rPr lang="de-DE" sz="1100" dirty="0"/>
              <a:t>“)));</a:t>
            </a:r>
            <a:br>
              <a:rPr lang="de-DE" sz="1100" dirty="0"/>
            </a:br>
            <a:r>
              <a:rPr lang="de-DE" sz="1100" dirty="0"/>
              <a:t>         }</a:t>
            </a:r>
            <a:br>
              <a:rPr lang="de-DE" sz="1100" dirty="0"/>
            </a:br>
            <a:br>
              <a:rPr lang="de-DE" sz="1100" dirty="0"/>
            </a:br>
            <a:r>
              <a:rPr lang="de-DE" sz="1100" dirty="0"/>
              <a:t>         @</a:t>
            </a:r>
            <a:r>
              <a:rPr lang="de-DE" sz="1100" dirty="0" err="1"/>
              <a:t>Override</a:t>
            </a:r>
            <a:br>
              <a:rPr lang="de-DE" sz="1100" dirty="0"/>
            </a:br>
            <a:r>
              <a:rPr lang="de-DE" sz="1100" dirty="0"/>
              <a:t>         </a:t>
            </a:r>
            <a:r>
              <a:rPr lang="de-DE" sz="1100" dirty="0" err="1"/>
              <a:t>public</a:t>
            </a:r>
            <a:r>
              <a:rPr lang="de-DE" sz="1100" dirty="0"/>
              <a:t> </a:t>
            </a:r>
            <a:r>
              <a:rPr lang="de-DE" sz="1100" dirty="0" err="1"/>
              <a:t>void</a:t>
            </a:r>
            <a:r>
              <a:rPr lang="de-DE" sz="1100" dirty="0"/>
              <a:t> </a:t>
            </a:r>
            <a:r>
              <a:rPr lang="de-DE" sz="1100" dirty="0" err="1"/>
              <a:t>detachShell</a:t>
            </a:r>
            <a:r>
              <a:rPr lang="de-DE" sz="1100" dirty="0"/>
              <a:t>() {</a:t>
            </a:r>
            <a:br>
              <a:rPr lang="de-DE" sz="1100" dirty="0"/>
            </a:br>
            <a:r>
              <a:rPr lang="de-DE" sz="1100" dirty="0"/>
              <a:t>                  </a:t>
            </a:r>
            <a:r>
              <a:rPr lang="de-DE" sz="1100" dirty="0" err="1"/>
              <a:t>this.layout.remove</a:t>
            </a:r>
            <a:r>
              <a:rPr lang="de-DE" sz="1100" dirty="0"/>
              <a:t>();</a:t>
            </a:r>
            <a:br>
              <a:rPr lang="de-DE" sz="1100" dirty="0"/>
            </a:br>
            <a:r>
              <a:rPr lang="de-DE" sz="1100" dirty="0"/>
              <a:t>         }</a:t>
            </a:r>
            <a:br>
              <a:rPr lang="de-DE" sz="1100" dirty="0"/>
            </a:br>
            <a:r>
              <a:rPr lang="de-DE" sz="1100" dirty="0"/>
              <a:t>}</a:t>
            </a:r>
            <a:br>
              <a:rPr lang="de-DE" sz="1100" dirty="0"/>
            </a:br>
            <a:endParaRPr lang="de-DE" sz="11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6ED52B-6A90-0841-8849-AD72888C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Shell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3A3D0-2DBC-FF40-8411-A4CBD27F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2029B9-E38A-A348-9740-28632AA9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428089-AB78-DF48-AD6C-B9FB12EC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935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AB2EA0A-EB8A-7F41-8EC6-F95541C198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Parameter</a:t>
            </a:r>
          </a:p>
          <a:p>
            <a:pPr lvl="1"/>
            <a:r>
              <a:rPr lang="de-DE" sz="1600" dirty="0"/>
              <a:t>route: </a:t>
            </a:r>
            <a:br>
              <a:rPr lang="de-DE" sz="1600" dirty="0"/>
            </a:b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controller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bind </a:t>
            </a:r>
            <a:r>
              <a:rPr lang="de-DE" sz="1600" dirty="0" err="1"/>
              <a:t>to</a:t>
            </a:r>
            <a:br>
              <a:rPr lang="de-DE" sz="1600" dirty="0"/>
            </a:br>
            <a:r>
              <a:rPr lang="de-DE" sz="1600" dirty="0"/>
              <a:t>(multiple </a:t>
            </a:r>
            <a:r>
              <a:rPr lang="de-DE" sz="1600" dirty="0" err="1"/>
              <a:t>shells</a:t>
            </a:r>
            <a:r>
              <a:rPr lang="de-DE" sz="1600" dirty="0"/>
              <a:t> &amp; </a:t>
            </a:r>
            <a:r>
              <a:rPr lang="de-DE" sz="1600" dirty="0" err="1"/>
              <a:t>routes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possible</a:t>
            </a:r>
            <a:r>
              <a:rPr lang="de-DE" sz="1600" dirty="0"/>
              <a:t>)</a:t>
            </a:r>
          </a:p>
          <a:p>
            <a:pPr lvl="1"/>
            <a:r>
              <a:rPr lang="de-DE" sz="1600" dirty="0" err="1"/>
              <a:t>selector</a:t>
            </a:r>
            <a:r>
              <a:rPr lang="de-DE" sz="1600" dirty="0"/>
              <a:t>: </a:t>
            </a:r>
            <a:br>
              <a:rPr lang="de-DE" sz="1600" dirty="0"/>
            </a:br>
            <a:r>
              <a:rPr lang="de-DE" sz="1600" dirty="0"/>
              <a:t>ID </a:t>
            </a:r>
            <a:r>
              <a:rPr lang="de-DE" sz="1600" dirty="0" err="1"/>
              <a:t>of</a:t>
            </a:r>
            <a:r>
              <a:rPr lang="de-DE" sz="1600" dirty="0"/>
              <a:t> a DOM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component</a:t>
            </a:r>
            <a:r>
              <a:rPr lang="de-DE" sz="1600" dirty="0"/>
              <a:t> </a:t>
            </a:r>
            <a:r>
              <a:rPr lang="de-DE" sz="1600" dirty="0" err="1"/>
              <a:t>element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append</a:t>
            </a:r>
            <a:endParaRPr lang="de-DE" sz="1600" dirty="0"/>
          </a:p>
          <a:p>
            <a:pPr lvl="1"/>
            <a:r>
              <a:rPr lang="de-DE" sz="1600" dirty="0" err="1"/>
              <a:t>component</a:t>
            </a:r>
            <a:r>
              <a:rPr lang="de-DE" sz="1600" dirty="0"/>
              <a:t>:</a:t>
            </a:r>
            <a:br>
              <a:rPr lang="de-DE" sz="1600" dirty="0"/>
            </a:b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component</a:t>
            </a:r>
            <a:endParaRPr lang="de-DE" sz="1600" dirty="0"/>
          </a:p>
          <a:p>
            <a:pPr lvl="1"/>
            <a:r>
              <a:rPr lang="de-DE" sz="1600" dirty="0" err="1"/>
              <a:t>componentInterface</a:t>
            </a:r>
            <a:r>
              <a:rPr lang="de-DE" sz="1600" dirty="0"/>
              <a:t>:</a:t>
            </a:r>
            <a:br>
              <a:rPr lang="de-DE" sz="1600" dirty="0"/>
            </a:br>
            <a:r>
              <a:rPr lang="de-DE" sz="1600" dirty="0" err="1"/>
              <a:t>interface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component</a:t>
            </a:r>
            <a:endParaRPr lang="de-DE" sz="1600" dirty="0"/>
          </a:p>
          <a:p>
            <a:pPr lvl="1"/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1400" dirty="0"/>
              <a:t>Keep in </a:t>
            </a:r>
            <a:r>
              <a:rPr lang="de-DE" sz="1400" dirty="0" err="1"/>
              <a:t>mind</a:t>
            </a:r>
            <a:r>
              <a:rPr lang="de-DE" sz="1400" dirty="0"/>
              <a:t>, </a:t>
            </a:r>
            <a:r>
              <a:rPr lang="de-DE" sz="1400" dirty="0" err="1"/>
              <a:t>Nalu</a:t>
            </a:r>
            <a:r>
              <a:rPr lang="de-DE" sz="1400" dirty="0"/>
              <a:t> </a:t>
            </a:r>
            <a:r>
              <a:rPr lang="de-DE" sz="1400" dirty="0" err="1"/>
              <a:t>uses</a:t>
            </a:r>
            <a:r>
              <a:rPr lang="de-DE" sz="1400" dirty="0"/>
              <a:t> an </a:t>
            </a:r>
            <a:r>
              <a:rPr lang="de-DE" sz="1400" dirty="0" err="1"/>
              <a:t>interface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component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an </a:t>
            </a:r>
            <a:r>
              <a:rPr lang="de-DE" sz="1400" dirty="0" err="1"/>
              <a:t>interface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controller</a:t>
            </a:r>
            <a:r>
              <a:rPr lang="de-DE" sz="1400" dirty="0"/>
              <a:t>.</a:t>
            </a:r>
            <a:endParaRPr lang="de-DE" sz="20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E52668B-10EC-6C4C-BE70-1E3FFE5C25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@Controller(</a:t>
            </a:r>
          </a:p>
          <a:p>
            <a:pPr marL="0" indent="0">
              <a:buNone/>
            </a:pPr>
            <a:r>
              <a:rPr lang="de-DE" sz="1600" dirty="0"/>
              <a:t>    route = “/</a:t>
            </a:r>
            <a:r>
              <a:rPr lang="de-DE" sz="1600" dirty="0" err="1"/>
              <a:t>shell</a:t>
            </a:r>
            <a:r>
              <a:rPr lang="de-DE" sz="1600" dirty="0"/>
              <a:t>/p1/:value01/:value02/p2“,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selector</a:t>
            </a:r>
            <a:r>
              <a:rPr lang="de-DE" sz="1600" dirty="0"/>
              <a:t> =„</a:t>
            </a:r>
            <a:r>
              <a:rPr lang="de-DE" sz="1600" dirty="0" err="1"/>
              <a:t>content</a:t>
            </a:r>
            <a:r>
              <a:rPr lang="de-DE" sz="1600" dirty="0"/>
              <a:t>“,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component</a:t>
            </a:r>
            <a:r>
              <a:rPr lang="de-DE" sz="1600" dirty="0"/>
              <a:t> = </a:t>
            </a:r>
            <a:r>
              <a:rPr lang="de-DE" sz="1600" dirty="0" err="1"/>
              <a:t>MyComponent.class</a:t>
            </a:r>
            <a:r>
              <a:rPr lang="de-DE" sz="1600" dirty="0"/>
              <a:t>,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componentInterface</a:t>
            </a:r>
            <a:r>
              <a:rPr lang="de-DE" sz="1600" dirty="0"/>
              <a:t> = </a:t>
            </a:r>
            <a:r>
              <a:rPr lang="de-DE" sz="1600" dirty="0" err="1"/>
              <a:t>IMyComponent.class</a:t>
            </a:r>
            <a:endParaRPr lang="de-DE" sz="1600" dirty="0"/>
          </a:p>
          <a:p>
            <a:pPr marL="0" indent="0">
              <a:buNone/>
            </a:pPr>
            <a:r>
              <a:rPr lang="de-DE" sz="1600" dirty="0"/>
              <a:t>)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546CCC-14B6-854B-8350-9FED9F53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Controller-Annotation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9B82A3-324F-2D48-BC42-DB6BA8ADB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794FF5-6BA6-FE42-8F65-20392269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CBA89-C8FB-6D41-BE1D-7F58CA36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92051ED-EB04-CC41-9444-00D96623D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714" y="1556792"/>
            <a:ext cx="3295158" cy="4569372"/>
          </a:xfrm>
        </p:spPr>
        <p:txBody>
          <a:bodyPr/>
          <a:lstStyle/>
          <a:p>
            <a:r>
              <a:rPr lang="de-DE" sz="1800" dirty="0"/>
              <a:t>Need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extend</a:t>
            </a:r>
            <a:r>
              <a:rPr lang="de-DE" sz="1800" dirty="0"/>
              <a:t> </a:t>
            </a:r>
            <a:r>
              <a:rPr lang="de-DE" sz="1800" b="1" dirty="0" err="1"/>
              <a:t>AbstractComponetController</a:t>
            </a:r>
            <a:endParaRPr lang="de-DE" sz="1800" b="1" dirty="0"/>
          </a:p>
          <a:p>
            <a:r>
              <a:rPr lang="de-DE" sz="1800" dirty="0" err="1"/>
              <a:t>Generics</a:t>
            </a:r>
            <a:r>
              <a:rPr lang="de-DE" sz="1800" dirty="0"/>
              <a:t>:</a:t>
            </a:r>
          </a:p>
          <a:p>
            <a:pPr lvl="1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Context-class</a:t>
            </a:r>
            <a:endParaRPr lang="de-DE" sz="1400" dirty="0"/>
          </a:p>
          <a:p>
            <a:pPr lvl="1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Component</a:t>
            </a:r>
            <a:r>
              <a:rPr lang="de-DE" sz="1400" dirty="0"/>
              <a:t>-Interface</a:t>
            </a:r>
          </a:p>
          <a:p>
            <a:pPr lvl="1"/>
            <a:r>
              <a:rPr lang="de-DE" sz="1400" dirty="0"/>
              <a:t>Name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Widget-class</a:t>
            </a:r>
            <a:endParaRPr lang="de-DE" sz="1400" dirty="0"/>
          </a:p>
          <a:p>
            <a:pPr lvl="1"/>
            <a:endParaRPr lang="de-DE" sz="1400" dirty="0"/>
          </a:p>
          <a:p>
            <a:endParaRPr lang="de-DE" sz="1800" dirty="0"/>
          </a:p>
          <a:p>
            <a:r>
              <a:rPr lang="de-DE" sz="1800" b="1" dirty="0"/>
              <a:t>start</a:t>
            </a:r>
            <a:r>
              <a:rPr lang="de-DE" sz="1800" dirty="0"/>
              <a:t>-</a:t>
            </a:r>
            <a:r>
              <a:rPr lang="de-DE" sz="1800" dirty="0" err="1"/>
              <a:t>method</a:t>
            </a:r>
            <a:r>
              <a:rPr lang="de-DE" sz="1800" dirty="0"/>
              <a:t>:</a:t>
            </a:r>
            <a:br>
              <a:rPr lang="de-DE" sz="1800" dirty="0"/>
            </a:br>
            <a:r>
              <a:rPr lang="de-DE" sz="1800" dirty="0" err="1"/>
              <a:t>Gets</a:t>
            </a:r>
            <a:r>
              <a:rPr lang="de-DE" sz="1800" dirty="0"/>
              <a:t> </a:t>
            </a:r>
            <a:r>
              <a:rPr lang="de-DE" sz="1800" dirty="0" err="1"/>
              <a:t>called</a:t>
            </a:r>
            <a:r>
              <a:rPr lang="de-DE" sz="1800" dirty="0"/>
              <a:t>, </a:t>
            </a:r>
            <a:r>
              <a:rPr lang="de-DE" sz="1800" dirty="0" err="1"/>
              <a:t>once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component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created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injected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controller</a:t>
            </a:r>
            <a:r>
              <a:rPr lang="de-DE" sz="1800" dirty="0"/>
              <a:t>, etc.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ECB7FA-494D-2B47-900D-11C190FB6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4888" y="1556792"/>
            <a:ext cx="5040560" cy="456937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@Controller(</a:t>
            </a:r>
          </a:p>
          <a:p>
            <a:pPr marL="0" indent="0">
              <a:buNone/>
            </a:pPr>
            <a:r>
              <a:rPr lang="de-DE" sz="1600" dirty="0"/>
              <a:t>    route = “/</a:t>
            </a:r>
            <a:r>
              <a:rPr lang="de-DE" sz="1600" dirty="0" err="1"/>
              <a:t>shell</a:t>
            </a:r>
            <a:r>
              <a:rPr lang="de-DE" sz="1600" dirty="0"/>
              <a:t>/p1/:value01/:value02/p2“,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selector</a:t>
            </a:r>
            <a:r>
              <a:rPr lang="de-DE" sz="1600" dirty="0"/>
              <a:t> =„</a:t>
            </a:r>
            <a:r>
              <a:rPr lang="de-DE" sz="1600" dirty="0" err="1"/>
              <a:t>content</a:t>
            </a:r>
            <a:r>
              <a:rPr lang="de-DE" sz="1600" dirty="0"/>
              <a:t>“,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component</a:t>
            </a:r>
            <a:r>
              <a:rPr lang="de-DE" sz="1600" dirty="0"/>
              <a:t> = </a:t>
            </a:r>
            <a:r>
              <a:rPr lang="de-DE" sz="1600" dirty="0" err="1"/>
              <a:t>MyComponent.class</a:t>
            </a:r>
            <a:r>
              <a:rPr lang="de-DE" sz="1600" dirty="0"/>
              <a:t>,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componentInterface</a:t>
            </a:r>
            <a:r>
              <a:rPr lang="de-DE" sz="1600" dirty="0"/>
              <a:t> = </a:t>
            </a:r>
            <a:r>
              <a:rPr lang="de-DE" sz="1600" dirty="0" err="1"/>
              <a:t>IMyComponent.class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MyController</a:t>
            </a:r>
            <a:br>
              <a:rPr lang="de-DE" sz="1600" dirty="0"/>
            </a:br>
            <a:r>
              <a:rPr lang="de-DE" sz="1600" dirty="0"/>
              <a:t>       </a:t>
            </a:r>
            <a:r>
              <a:rPr lang="de-DE" sz="1600" dirty="0" err="1"/>
              <a:t>extends</a:t>
            </a:r>
            <a:r>
              <a:rPr lang="de-DE" sz="1600" dirty="0"/>
              <a:t> </a:t>
            </a:r>
            <a:r>
              <a:rPr lang="de-DE" sz="1600" dirty="0" err="1"/>
              <a:t>AbstractComponentController</a:t>
            </a:r>
            <a:br>
              <a:rPr lang="de-DE" sz="1600" dirty="0"/>
            </a:br>
            <a:r>
              <a:rPr lang="de-DE" sz="1600" dirty="0"/>
              <a:t>                       &lt;</a:t>
            </a:r>
            <a:r>
              <a:rPr lang="de-DE" sz="1600" dirty="0" err="1"/>
              <a:t>MyContext</a:t>
            </a:r>
            <a:r>
              <a:rPr lang="de-DE" sz="1600" dirty="0"/>
              <a:t>, </a:t>
            </a:r>
            <a:r>
              <a:rPr lang="de-DE" sz="1600" dirty="0" err="1"/>
              <a:t>IMyComponent</a:t>
            </a:r>
            <a:r>
              <a:rPr lang="de-DE" sz="1600" dirty="0"/>
              <a:t>, </a:t>
            </a:r>
            <a:r>
              <a:rPr lang="de-DE" sz="1600" dirty="0" err="1"/>
              <a:t>HTMLElement</a:t>
            </a:r>
            <a:r>
              <a:rPr lang="de-DE" sz="1600" dirty="0"/>
              <a:t>&gt;</a:t>
            </a:r>
            <a:br>
              <a:rPr lang="de-DE" sz="1600" dirty="0"/>
            </a:br>
            <a:r>
              <a:rPr lang="de-DE" sz="1600" dirty="0"/>
              <a:t>       </a:t>
            </a:r>
            <a:r>
              <a:rPr lang="de-DE" sz="1600" dirty="0" err="1"/>
              <a:t>implements</a:t>
            </a:r>
            <a:r>
              <a:rPr lang="de-DE" sz="1600" dirty="0"/>
              <a:t> </a:t>
            </a:r>
            <a:r>
              <a:rPr lang="de-DE" sz="1600" dirty="0" err="1"/>
              <a:t>IMyComponent.Controller</a:t>
            </a:r>
            <a:r>
              <a:rPr lang="de-DE" sz="1600" dirty="0"/>
              <a:t> {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       </a:t>
            </a: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MyController</a:t>
            </a:r>
            <a:r>
              <a:rPr lang="de-DE" sz="1600" dirty="0"/>
              <a:t>() {</a:t>
            </a:r>
            <a:br>
              <a:rPr lang="de-DE" sz="1600" dirty="0"/>
            </a:br>
            <a:r>
              <a:rPr lang="de-DE" sz="1600" dirty="0"/>
              <a:t>       }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       @</a:t>
            </a:r>
            <a:r>
              <a:rPr lang="de-DE" sz="1600" dirty="0" err="1"/>
              <a:t>Override</a:t>
            </a:r>
            <a:br>
              <a:rPr lang="de-DE" sz="1600" dirty="0"/>
            </a:br>
            <a:r>
              <a:rPr lang="de-DE" sz="1600" dirty="0"/>
              <a:t>       </a:t>
            </a: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start</a:t>
            </a:r>
            <a:r>
              <a:rPr lang="de-DE" sz="1600" dirty="0"/>
              <a:t>() {</a:t>
            </a:r>
            <a:br>
              <a:rPr lang="de-DE" sz="1600" dirty="0"/>
            </a:br>
            <a:r>
              <a:rPr lang="de-DE" sz="1600" dirty="0"/>
              <a:t>       }</a:t>
            </a:r>
            <a:br>
              <a:rPr lang="de-DE" sz="1600" dirty="0"/>
            </a:br>
            <a:r>
              <a:rPr lang="de-DE" sz="1600" dirty="0"/>
              <a:t>       // … </a:t>
            </a:r>
            <a:r>
              <a:rPr lang="de-DE" sz="1600" dirty="0" err="1"/>
              <a:t>more</a:t>
            </a:r>
            <a:r>
              <a:rPr lang="de-DE" sz="1600" dirty="0"/>
              <a:t> </a:t>
            </a:r>
            <a:r>
              <a:rPr lang="de-DE" sz="1600" dirty="0" err="1"/>
              <a:t>magic</a:t>
            </a:r>
            <a:r>
              <a:rPr lang="de-DE" sz="1600" dirty="0"/>
              <a:t> </a:t>
            </a:r>
            <a:r>
              <a:rPr lang="de-DE" sz="1600" dirty="0" err="1"/>
              <a:t>stuff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happening</a:t>
            </a:r>
            <a:r>
              <a:rPr lang="de-DE" sz="1600" dirty="0"/>
              <a:t> </a:t>
            </a:r>
            <a:r>
              <a:rPr lang="de-DE" sz="1600" dirty="0" err="1"/>
              <a:t>here</a:t>
            </a:r>
            <a:r>
              <a:rPr lang="de-DE" sz="1600" dirty="0"/>
              <a:t> … </a:t>
            </a:r>
            <a:br>
              <a:rPr lang="de-DE" sz="1600" dirty="0"/>
            </a:br>
            <a:r>
              <a:rPr lang="de-DE" sz="1600" dirty="0"/>
              <a:t>}</a:t>
            </a:r>
            <a:br>
              <a:rPr lang="de-DE" sz="1600" dirty="0"/>
            </a:br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BB49E2-66AE-6441-A9CF-223B42FE9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E3F1F-69E3-7845-8E0B-C467BD52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75701D-E01E-BE45-A9D4-66F937D6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08789A-8C3F-E349-9E73-DA822F49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71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F58B6-61F5-DF4B-BE91-34643FBF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Past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E1B4E8-A1B3-8541-8682-251B1E64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Ray </a:t>
            </a:r>
            <a:r>
              <a:rPr lang="de-DE" sz="2000" dirty="0" err="1"/>
              <a:t>Ryans‘s</a:t>
            </a:r>
            <a:r>
              <a:rPr lang="de-DE" sz="2000" dirty="0"/>
              <a:t> </a:t>
            </a:r>
            <a:r>
              <a:rPr lang="de-DE" sz="2000" dirty="0" err="1"/>
              <a:t>presentation</a:t>
            </a:r>
            <a:r>
              <a:rPr lang="de-DE" sz="2000" dirty="0"/>
              <a:t> (Google I/O 2009): </a:t>
            </a:r>
            <a:br>
              <a:rPr lang="de-DE" sz="2000" dirty="0"/>
            </a:br>
            <a:r>
              <a:rPr lang="de-DE" sz="2000" dirty="0"/>
              <a:t>„Building high </a:t>
            </a:r>
            <a:r>
              <a:rPr lang="de-DE" sz="2000" dirty="0" err="1"/>
              <a:t>performance</a:t>
            </a:r>
            <a:r>
              <a:rPr lang="de-DE" sz="2000" dirty="0"/>
              <a:t> web </a:t>
            </a:r>
            <a:r>
              <a:rPr lang="de-DE" sz="2000" dirty="0" err="1"/>
              <a:t>application</a:t>
            </a:r>
            <a:r>
              <a:rPr lang="de-DE" sz="2000" dirty="0"/>
              <a:t>“</a:t>
            </a:r>
          </a:p>
          <a:p>
            <a:pPr lvl="1"/>
            <a:r>
              <a:rPr lang="de-DE" sz="1800" dirty="0" err="1"/>
              <a:t>Stateless</a:t>
            </a:r>
            <a:r>
              <a:rPr lang="de-DE" sz="1800" dirty="0"/>
              <a:t> Services</a:t>
            </a:r>
          </a:p>
          <a:p>
            <a:pPr lvl="1"/>
            <a:r>
              <a:rPr lang="de-DE" sz="1800" dirty="0" err="1"/>
              <a:t>Dependency</a:t>
            </a:r>
            <a:r>
              <a:rPr lang="de-DE" sz="1800" dirty="0"/>
              <a:t> </a:t>
            </a:r>
            <a:r>
              <a:rPr lang="de-DE" sz="1800" dirty="0" err="1"/>
              <a:t>Injection</a:t>
            </a:r>
            <a:endParaRPr lang="de-DE" sz="1800" dirty="0"/>
          </a:p>
          <a:p>
            <a:pPr lvl="1"/>
            <a:r>
              <a:rPr lang="de-DE" sz="1800" dirty="0"/>
              <a:t>Model, View &amp; </a:t>
            </a:r>
            <a:r>
              <a:rPr lang="de-DE" sz="1800" dirty="0" err="1"/>
              <a:t>Presenter</a:t>
            </a:r>
            <a:endParaRPr lang="de-DE" sz="1800" dirty="0"/>
          </a:p>
          <a:p>
            <a:pPr lvl="1"/>
            <a:r>
              <a:rPr lang="de-DE" sz="1800" dirty="0"/>
              <a:t>Event Bus (</a:t>
            </a:r>
            <a:r>
              <a:rPr lang="de-DE" sz="1800" dirty="0" err="1"/>
              <a:t>Decoupling</a:t>
            </a:r>
            <a:r>
              <a:rPr lang="de-DE" sz="1800" dirty="0"/>
              <a:t>)</a:t>
            </a:r>
          </a:p>
          <a:p>
            <a:pPr lvl="1"/>
            <a:r>
              <a:rPr lang="de-DE" sz="1800" dirty="0" err="1"/>
              <a:t>History</a:t>
            </a:r>
            <a:r>
              <a:rPr lang="de-DE" sz="1800" dirty="0"/>
              <a:t> Management</a:t>
            </a:r>
          </a:p>
          <a:p>
            <a:endParaRPr lang="de-DE" sz="2000" dirty="0"/>
          </a:p>
          <a:p>
            <a:r>
              <a:rPr lang="de-DE" sz="2000" dirty="0"/>
              <a:t>After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presentation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saw</a:t>
            </a:r>
            <a:r>
              <a:rPr lang="de-DE" sz="2000" dirty="0"/>
              <a:t> </a:t>
            </a:r>
            <a:r>
              <a:rPr lang="de-DE" sz="2000" dirty="0" err="1"/>
              <a:t>implementations</a:t>
            </a:r>
            <a:r>
              <a:rPr lang="de-DE" sz="2000" dirty="0"/>
              <a:t>:</a:t>
            </a:r>
          </a:p>
          <a:p>
            <a:pPr lvl="1"/>
            <a:r>
              <a:rPr lang="de-DE" sz="1800" dirty="0"/>
              <a:t>GWT </a:t>
            </a:r>
            <a:r>
              <a:rPr lang="de-DE" sz="1800" dirty="0" err="1"/>
              <a:t>Activities</a:t>
            </a:r>
            <a:r>
              <a:rPr lang="de-DE" sz="1800" dirty="0"/>
              <a:t> &amp; Places</a:t>
            </a:r>
          </a:p>
          <a:p>
            <a:pPr lvl="1"/>
            <a:r>
              <a:rPr lang="de-DE" sz="1800" dirty="0"/>
              <a:t>GWT </a:t>
            </a:r>
            <a:r>
              <a:rPr lang="de-DE" sz="1800" dirty="0" err="1"/>
              <a:t>Platform</a:t>
            </a:r>
            <a:r>
              <a:rPr lang="de-DE" sz="1800" dirty="0"/>
              <a:t> / GWTP</a:t>
            </a:r>
          </a:p>
          <a:p>
            <a:pPr lvl="1"/>
            <a:r>
              <a:rPr lang="de-DE" sz="1800" dirty="0"/>
              <a:t>MVP4G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7B7B81-1942-D246-9C14-F271B760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780B0-478A-6F4A-B9E4-D9B491D6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02D17C-BB11-594C-8526-BDB5195E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286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C8D9980-B941-1D48-AEAE-F9B3655EF7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800" dirty="0"/>
              <a:t>Parameter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part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route</a:t>
            </a:r>
          </a:p>
          <a:p>
            <a:r>
              <a:rPr lang="de-DE" sz="1800" dirty="0"/>
              <a:t>Parameter </a:t>
            </a:r>
            <a:r>
              <a:rPr lang="de-DE" sz="1800" dirty="0" err="1"/>
              <a:t>are</a:t>
            </a:r>
            <a:r>
              <a:rPr lang="de-DE" sz="1800" dirty="0"/>
              <a:t> </a:t>
            </a:r>
            <a:r>
              <a:rPr lang="de-DE" sz="1800" dirty="0" err="1"/>
              <a:t>always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type String</a:t>
            </a:r>
          </a:p>
          <a:p>
            <a:r>
              <a:rPr lang="de-DE" sz="1800" dirty="0"/>
              <a:t>Add a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every</a:t>
            </a:r>
            <a:r>
              <a:rPr lang="de-DE" sz="1800" dirty="0"/>
              <a:t> </a:t>
            </a:r>
            <a:r>
              <a:rPr lang="de-DE" sz="1800" dirty="0" err="1"/>
              <a:t>parameter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route</a:t>
            </a:r>
          </a:p>
          <a:p>
            <a:r>
              <a:rPr lang="de-DE" sz="1800" dirty="0" err="1"/>
              <a:t>Annotate</a:t>
            </a:r>
            <a:r>
              <a:rPr lang="de-DE" sz="1800" dirty="0"/>
              <a:t> </a:t>
            </a:r>
            <a:r>
              <a:rPr lang="de-DE" sz="1800" dirty="0" err="1"/>
              <a:t>these</a:t>
            </a:r>
            <a:r>
              <a:rPr lang="de-DE" sz="1800" dirty="0"/>
              <a:t> </a:t>
            </a:r>
            <a:r>
              <a:rPr lang="de-DE" sz="1800" dirty="0" err="1"/>
              <a:t>method</a:t>
            </a:r>
            <a:r>
              <a:rPr lang="de-DE" sz="1800" dirty="0"/>
              <a:t> wich @</a:t>
            </a:r>
            <a:r>
              <a:rPr lang="de-DE" sz="1800" dirty="0" err="1"/>
              <a:t>AcceptParameter</a:t>
            </a:r>
            <a:endParaRPr lang="de-DE" sz="1800" dirty="0"/>
          </a:p>
          <a:p>
            <a:r>
              <a:rPr lang="de-DE" sz="1800" dirty="0"/>
              <a:t>The </a:t>
            </a:r>
            <a:r>
              <a:rPr lang="de-DE" sz="1800" dirty="0" err="1"/>
              <a:t>value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AcceptParameter</a:t>
            </a:r>
            <a:r>
              <a:rPr lang="de-DE" sz="1800" dirty="0"/>
              <a:t> </a:t>
            </a:r>
            <a:r>
              <a:rPr lang="de-DE" sz="1800" dirty="0" err="1"/>
              <a:t>annotation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name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parameter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route</a:t>
            </a:r>
          </a:p>
          <a:p>
            <a:r>
              <a:rPr lang="de-DE" sz="1800" dirty="0"/>
              <a:t>The </a:t>
            </a:r>
            <a:r>
              <a:rPr lang="de-DE" sz="1800" dirty="0" err="1"/>
              <a:t>name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method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not </a:t>
            </a:r>
            <a:r>
              <a:rPr lang="de-DE" sz="1800" dirty="0" err="1"/>
              <a:t>important</a:t>
            </a:r>
            <a:endParaRPr lang="de-DE" sz="1800" dirty="0"/>
          </a:p>
          <a:p>
            <a:r>
              <a:rPr lang="de-DE" sz="1800" dirty="0"/>
              <a:t>The </a:t>
            </a:r>
            <a:r>
              <a:rPr lang="de-DE" sz="1800" dirty="0" err="1"/>
              <a:t>method</a:t>
            </a:r>
            <a:r>
              <a:rPr lang="de-DE" sz="1800" dirty="0"/>
              <a:t> must </a:t>
            </a:r>
            <a:r>
              <a:rPr lang="de-DE" sz="1800" dirty="0" err="1"/>
              <a:t>accept</a:t>
            </a:r>
            <a:r>
              <a:rPr lang="de-DE" sz="1800" dirty="0"/>
              <a:t> a a String</a:t>
            </a:r>
          </a:p>
          <a:p>
            <a:r>
              <a:rPr lang="de-DE" sz="1800" dirty="0"/>
              <a:t>In </a:t>
            </a:r>
            <a:r>
              <a:rPr lang="de-DE" sz="1800" dirty="0" err="1"/>
              <a:t>case</a:t>
            </a:r>
            <a:r>
              <a:rPr lang="de-DE" sz="1800" dirty="0"/>
              <a:t> a </a:t>
            </a:r>
            <a:r>
              <a:rPr lang="de-DE" sz="1800" dirty="0" err="1"/>
              <a:t>parameter</a:t>
            </a:r>
            <a:r>
              <a:rPr lang="de-DE" sz="1800" dirty="0"/>
              <a:t> </a:t>
            </a:r>
            <a:r>
              <a:rPr lang="de-DE" sz="1800" dirty="0" err="1"/>
              <a:t>has</a:t>
            </a:r>
            <a:r>
              <a:rPr lang="de-DE" sz="1800" dirty="0"/>
              <a:t> a illegal </a:t>
            </a:r>
            <a:r>
              <a:rPr lang="de-DE" sz="1800" dirty="0" err="1"/>
              <a:t>value</a:t>
            </a:r>
            <a:r>
              <a:rPr lang="de-DE" sz="1800" dirty="0"/>
              <a:t>, </a:t>
            </a:r>
            <a:r>
              <a:rPr lang="de-DE" sz="1800" dirty="0" err="1"/>
              <a:t>you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fire</a:t>
            </a:r>
            <a:r>
              <a:rPr lang="de-DE" sz="1800" dirty="0"/>
              <a:t> a </a:t>
            </a:r>
            <a:r>
              <a:rPr lang="de-DE" sz="1800" b="1" dirty="0" err="1"/>
              <a:t>RoutingInterceptionException</a:t>
            </a:r>
            <a:endParaRPr lang="de-DE" sz="18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1B4B42-7A85-704C-80E6-C793AEA8D8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/>
              <a:t>Route:</a:t>
            </a:r>
          </a:p>
          <a:p>
            <a:pPr marL="0" indent="0">
              <a:buNone/>
            </a:pPr>
            <a:r>
              <a:rPr lang="de-DE" sz="1600" dirty="0"/>
              <a:t>/</a:t>
            </a:r>
            <a:r>
              <a:rPr lang="de-DE" sz="1600" dirty="0" err="1"/>
              <a:t>shell</a:t>
            </a:r>
            <a:r>
              <a:rPr lang="de-DE" sz="1600" dirty="0"/>
              <a:t>/</a:t>
            </a:r>
            <a:r>
              <a:rPr lang="de-DE" sz="1600" dirty="0" err="1"/>
              <a:t>person</a:t>
            </a:r>
            <a:r>
              <a:rPr lang="de-DE" sz="1600" dirty="0"/>
              <a:t>/</a:t>
            </a:r>
            <a:r>
              <a:rPr lang="de-DE" sz="1600" dirty="0" err="1"/>
              <a:t>edit</a:t>
            </a:r>
            <a:r>
              <a:rPr lang="de-DE" sz="1600" dirty="0"/>
              <a:t>/:</a:t>
            </a:r>
            <a:r>
              <a:rPr lang="de-DE" sz="1600" dirty="0" err="1"/>
              <a:t>id</a:t>
            </a: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@</a:t>
            </a:r>
            <a:r>
              <a:rPr lang="de-DE" sz="1600" dirty="0" err="1"/>
              <a:t>AcceptParameter</a:t>
            </a:r>
            <a:r>
              <a:rPr lang="de-DE" sz="1600" dirty="0"/>
              <a:t>(“</a:t>
            </a:r>
            <a:r>
              <a:rPr lang="de-DE" sz="1600" dirty="0" err="1"/>
              <a:t>id</a:t>
            </a:r>
            <a:r>
              <a:rPr lang="de-DE" sz="1600" dirty="0"/>
              <a:t>")</a:t>
            </a:r>
          </a:p>
          <a:p>
            <a:pPr marL="0" indent="0">
              <a:buNone/>
            </a:pP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setId</a:t>
            </a:r>
            <a:r>
              <a:rPr lang="de-DE" sz="1600" dirty="0"/>
              <a:t> (String </a:t>
            </a:r>
            <a:r>
              <a:rPr lang="de-DE" sz="1600" dirty="0" err="1"/>
              <a:t>value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      </a:t>
            </a:r>
            <a:r>
              <a:rPr lang="de-DE" sz="1600" dirty="0" err="1"/>
              <a:t>throws</a:t>
            </a:r>
            <a:r>
              <a:rPr lang="de-DE" sz="1600" dirty="0"/>
              <a:t> </a:t>
            </a:r>
            <a:r>
              <a:rPr lang="de-DE" sz="1600" dirty="0" err="1"/>
              <a:t>RoutingInterceptionException</a:t>
            </a:r>
            <a:r>
              <a:rPr lang="de-DE" sz="1600" dirty="0"/>
              <a:t> {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	// handle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parameter</a:t>
            </a:r>
            <a:r>
              <a:rPr lang="de-DE" sz="1600" dirty="0"/>
              <a:t> …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/>
              <a:t>}</a:t>
            </a:r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6BA022A-5B32-2C4E-B2FF-7B03ED04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Parameter … </a:t>
            </a:r>
            <a:r>
              <a:rPr lang="de-DE" dirty="0" err="1"/>
              <a:t>quite</a:t>
            </a:r>
            <a:r>
              <a:rPr lang="de-DE" dirty="0"/>
              <a:t> easy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D2B06E-1920-084F-8448-52CA6AB7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FBA5D-A59E-8F4F-87B9-ACC6B1E2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D3A5D3-FD3F-D546-A79A-8C7AE5BA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71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369FE99-D98C-994C-AC9A-538CC4EB84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600" dirty="0"/>
              <a:t>The </a:t>
            </a:r>
            <a:r>
              <a:rPr lang="de-DE" sz="1600" dirty="0" err="1"/>
              <a:t>interface</a:t>
            </a:r>
            <a:r>
              <a:rPr lang="de-DE" sz="1600" dirty="0"/>
              <a:t>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extend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b="1" dirty="0" err="1"/>
              <a:t>IsComponent</a:t>
            </a:r>
            <a:endParaRPr lang="de-DE" sz="1600" b="1" dirty="0"/>
          </a:p>
          <a:p>
            <a:r>
              <a:rPr lang="de-DE" sz="1600" dirty="0" err="1"/>
              <a:t>Generics</a:t>
            </a:r>
            <a:r>
              <a:rPr lang="de-DE" sz="1600" dirty="0"/>
              <a:t>:</a:t>
            </a:r>
          </a:p>
          <a:p>
            <a:pPr lvl="1"/>
            <a:r>
              <a:rPr lang="de-DE" sz="1200" dirty="0"/>
              <a:t>Controller-Interface</a:t>
            </a:r>
          </a:p>
          <a:p>
            <a:pPr lvl="1"/>
            <a:r>
              <a:rPr lang="de-DE" sz="1200" dirty="0"/>
              <a:t>Name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Widget-class</a:t>
            </a:r>
            <a:endParaRPr lang="de-DE" sz="1200" dirty="0"/>
          </a:p>
          <a:p>
            <a:r>
              <a:rPr lang="de-DE" sz="1600" dirty="0"/>
              <a:t>Controller Interface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extend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b="1" dirty="0" err="1"/>
              <a:t>IsComponent.Controller</a:t>
            </a:r>
            <a:endParaRPr lang="de-DE" sz="1600" b="1" dirty="0"/>
          </a:p>
          <a:p>
            <a:pPr lvl="1"/>
            <a:endParaRPr lang="de-DE" sz="1200" dirty="0"/>
          </a:p>
          <a:p>
            <a:endParaRPr lang="de-DE" sz="1600" dirty="0"/>
          </a:p>
          <a:p>
            <a:r>
              <a:rPr lang="de-DE" sz="1600" dirty="0"/>
              <a:t>Add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visible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controller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component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Add in </a:t>
            </a:r>
            <a:r>
              <a:rPr lang="de-DE" sz="1600" dirty="0" err="1"/>
              <a:t>the</a:t>
            </a:r>
            <a:r>
              <a:rPr lang="de-DE" sz="1600" dirty="0"/>
              <a:t> Controller </a:t>
            </a:r>
            <a:r>
              <a:rPr lang="de-DE" sz="1600" dirty="0" err="1"/>
              <a:t>interface</a:t>
            </a:r>
            <a:r>
              <a:rPr lang="de-DE" sz="1600" dirty="0"/>
              <a:t> </a:t>
            </a:r>
            <a:r>
              <a:rPr lang="de-DE" sz="1600" dirty="0" err="1"/>
              <a:t>every</a:t>
            </a:r>
            <a:r>
              <a:rPr lang="de-DE" sz="1600" dirty="0"/>
              <a:t> </a:t>
            </a:r>
            <a:r>
              <a:rPr lang="de-DE" sz="1600" dirty="0" err="1"/>
              <a:t>method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visible</a:t>
            </a:r>
            <a:r>
              <a:rPr lang="de-DE" sz="1600" dirty="0"/>
              <a:t> </a:t>
            </a:r>
            <a:r>
              <a:rPr lang="de-DE" sz="1600" dirty="0" err="1"/>
              <a:t>inside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component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controller</a:t>
            </a:r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FDF81-2175-3943-AC1F-0383B07183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interface</a:t>
            </a:r>
            <a:r>
              <a:rPr lang="de-DE" sz="1600" dirty="0"/>
              <a:t> </a:t>
            </a:r>
            <a:r>
              <a:rPr lang="de-DE" sz="1600" dirty="0" err="1"/>
              <a:t>IMyComponent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extends</a:t>
            </a:r>
            <a:r>
              <a:rPr lang="de-DE" sz="1600" dirty="0"/>
              <a:t> </a:t>
            </a:r>
            <a:r>
              <a:rPr lang="de-DE" sz="1600" dirty="0" err="1"/>
              <a:t>IsComponent</a:t>
            </a:r>
            <a:br>
              <a:rPr lang="de-DE" sz="1600" dirty="0"/>
            </a:br>
            <a:r>
              <a:rPr lang="de-DE" sz="1600" dirty="0"/>
              <a:t>	                   &lt;Controller, </a:t>
            </a:r>
            <a:r>
              <a:rPr lang="de-DE" sz="1600" dirty="0" err="1"/>
              <a:t>HTMLElement</a:t>
            </a:r>
            <a:r>
              <a:rPr lang="de-DE" sz="1600" dirty="0"/>
              <a:t>&gt; {</a:t>
            </a:r>
            <a:br>
              <a:rPr lang="de-DE" sz="1600" dirty="0"/>
            </a:br>
            <a:endParaRPr lang="de-DE" sz="1600" dirty="0"/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interface</a:t>
            </a:r>
            <a:r>
              <a:rPr lang="de-DE" sz="1600" dirty="0"/>
              <a:t> Controller</a:t>
            </a:r>
            <a:br>
              <a:rPr lang="de-DE" sz="1600" dirty="0"/>
            </a:br>
            <a:r>
              <a:rPr lang="de-DE" sz="1600" dirty="0"/>
              <a:t>          </a:t>
            </a:r>
            <a:r>
              <a:rPr lang="de-DE" sz="1600" dirty="0" err="1"/>
              <a:t>extends</a:t>
            </a:r>
            <a:r>
              <a:rPr lang="de-DE" sz="1600" dirty="0"/>
              <a:t> </a:t>
            </a:r>
            <a:r>
              <a:rPr lang="de-DE" sz="1600" dirty="0" err="1"/>
              <a:t>IsComponent.Controller</a:t>
            </a:r>
            <a:r>
              <a:rPr lang="de-DE" sz="1600" dirty="0"/>
              <a:t> {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    }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}</a:t>
            </a:r>
            <a:br>
              <a:rPr lang="de-DE" sz="1600" dirty="0"/>
            </a:br>
            <a:endParaRPr lang="de-DE" sz="16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3AE6B9B-BC1F-4E4D-A0F9-EDAADD84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Component</a:t>
            </a:r>
            <a:r>
              <a:rPr lang="de-DE" dirty="0"/>
              <a:t>-Interface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44D49C-B57F-9543-955E-77043CB4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AA1AC8-0860-7047-801B-D3B7FDD4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07D49-6970-6647-AF06-6BF5E601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81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DB98A8C-4EFB-A142-8399-7ACD580256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1600" dirty="0"/>
              <a:t>Needs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extend</a:t>
            </a:r>
            <a:r>
              <a:rPr lang="de-DE" sz="1600" dirty="0"/>
              <a:t> </a:t>
            </a:r>
            <a:r>
              <a:rPr lang="de-DE" sz="1600" b="1" dirty="0" err="1"/>
              <a:t>AbstractComponent</a:t>
            </a:r>
            <a:endParaRPr lang="de-DE" sz="1600" b="1" dirty="0"/>
          </a:p>
          <a:p>
            <a:r>
              <a:rPr lang="de-DE" sz="1600" dirty="0" err="1"/>
              <a:t>Generics</a:t>
            </a:r>
            <a:endParaRPr lang="de-DE" sz="1600" dirty="0"/>
          </a:p>
          <a:p>
            <a:pPr lvl="1"/>
            <a:r>
              <a:rPr lang="de-DE" sz="1200" dirty="0"/>
              <a:t>Controller Interface</a:t>
            </a:r>
          </a:p>
          <a:p>
            <a:pPr lvl="1"/>
            <a:r>
              <a:rPr lang="de-DE" sz="1200" dirty="0"/>
              <a:t>Name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widget</a:t>
            </a:r>
            <a:r>
              <a:rPr lang="de-DE" sz="1200" dirty="0"/>
              <a:t> </a:t>
            </a:r>
            <a:r>
              <a:rPr lang="de-DE" sz="1200" dirty="0" err="1"/>
              <a:t>class</a:t>
            </a:r>
            <a:endParaRPr lang="de-DE" sz="1200" dirty="0"/>
          </a:p>
          <a:p>
            <a:pPr lvl="1"/>
            <a:endParaRPr lang="de-DE" sz="1200" dirty="0"/>
          </a:p>
          <a:p>
            <a:r>
              <a:rPr lang="de-DE" sz="1600" dirty="0" err="1"/>
              <a:t>Requires</a:t>
            </a:r>
            <a:r>
              <a:rPr lang="de-DE" sz="1600" dirty="0"/>
              <a:t> a </a:t>
            </a:r>
            <a:r>
              <a:rPr lang="de-DE" sz="1600" b="1" dirty="0" err="1"/>
              <a:t>render</a:t>
            </a:r>
            <a:r>
              <a:rPr lang="de-DE" sz="1600" dirty="0" err="1"/>
              <a:t>-method</a:t>
            </a:r>
            <a:r>
              <a:rPr lang="de-DE" sz="1600" dirty="0"/>
              <a:t>:</a:t>
            </a:r>
          </a:p>
          <a:p>
            <a:r>
              <a:rPr lang="de-DE" sz="1600" dirty="0"/>
              <a:t>Inside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b="1" dirty="0" err="1"/>
              <a:t>render</a:t>
            </a:r>
            <a:r>
              <a:rPr lang="de-DE" sz="1600" dirty="0" err="1"/>
              <a:t>-method</a:t>
            </a:r>
            <a:r>
              <a:rPr lang="de-DE" sz="1600" dirty="0"/>
              <a:t> a </a:t>
            </a:r>
            <a:r>
              <a:rPr lang="de-DE" sz="1600" b="1" dirty="0" err="1"/>
              <a:t>initElement</a:t>
            </a:r>
            <a:r>
              <a:rPr lang="de-DE" sz="1600" b="1" dirty="0"/>
              <a:t>([</a:t>
            </a:r>
            <a:r>
              <a:rPr lang="de-DE" sz="1600" b="1" dirty="0" err="1"/>
              <a:t>rootElement</a:t>
            </a:r>
            <a:r>
              <a:rPr lang="de-DE" sz="1600" b="1" dirty="0"/>
              <a:t>])</a:t>
            </a:r>
            <a:r>
              <a:rPr lang="de-DE" sz="1600" dirty="0"/>
              <a:t>-</a:t>
            </a:r>
            <a:r>
              <a:rPr lang="de-DE" sz="1600" dirty="0" err="1"/>
              <a:t>call</a:t>
            </a:r>
            <a:r>
              <a:rPr lang="de-DE" sz="1600" dirty="0"/>
              <a:t>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required</a:t>
            </a:r>
            <a:br>
              <a:rPr lang="de-DE" sz="1600" dirty="0"/>
            </a:br>
            <a:endParaRPr lang="de-DE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69DBE5-CA2C-2F48-A052-523C0BFAEB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MyComponent</a:t>
            </a:r>
            <a:br>
              <a:rPr lang="de-DE" sz="1600" dirty="0"/>
            </a:br>
            <a:r>
              <a:rPr lang="de-DE" sz="1600" dirty="0"/>
              <a:t>        </a:t>
            </a:r>
            <a:r>
              <a:rPr lang="de-DE" sz="1600" dirty="0" err="1"/>
              <a:t>extends</a:t>
            </a:r>
            <a:r>
              <a:rPr lang="de-DE" sz="1600" dirty="0"/>
              <a:t> </a:t>
            </a:r>
            <a:r>
              <a:rPr lang="de-DE" sz="1600" dirty="0" err="1"/>
              <a:t>AbstractComponent</a:t>
            </a:r>
            <a:br>
              <a:rPr lang="de-DE" sz="1600" dirty="0"/>
            </a:br>
            <a:r>
              <a:rPr lang="de-DE" sz="1600" dirty="0"/>
              <a:t>       &lt;</a:t>
            </a:r>
            <a:r>
              <a:rPr lang="de-DE" sz="1600" dirty="0" err="1"/>
              <a:t>IMyComponent.Controller</a:t>
            </a:r>
            <a:r>
              <a:rPr lang="de-DE" sz="1600" dirty="0"/>
              <a:t>,</a:t>
            </a:r>
            <a:br>
              <a:rPr lang="de-DE" sz="1600" dirty="0"/>
            </a:br>
            <a:r>
              <a:rPr lang="de-DE" sz="1600" dirty="0"/>
              <a:t>         </a:t>
            </a:r>
            <a:r>
              <a:rPr lang="de-DE" sz="1600" dirty="0" err="1"/>
              <a:t>HTMLElement</a:t>
            </a:r>
            <a:r>
              <a:rPr lang="de-DE" sz="1600" dirty="0"/>
              <a:t>&gt;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implements</a:t>
            </a:r>
            <a:r>
              <a:rPr lang="de-DE" sz="1600" dirty="0"/>
              <a:t> </a:t>
            </a:r>
            <a:r>
              <a:rPr lang="de-DE" sz="1600" dirty="0" err="1"/>
              <a:t>IMyComponent</a:t>
            </a:r>
            <a:r>
              <a:rPr lang="de-DE" sz="1600" dirty="0"/>
              <a:t> {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     private </a:t>
            </a:r>
            <a:r>
              <a:rPr lang="de-DE" sz="1600" dirty="0" err="1"/>
              <a:t>DivElement</a:t>
            </a:r>
            <a:r>
              <a:rPr lang="de-DE" sz="1600" dirty="0"/>
              <a:t> </a:t>
            </a:r>
            <a:r>
              <a:rPr lang="de-DE" sz="1600" dirty="0" err="1"/>
              <a:t>container</a:t>
            </a:r>
            <a:r>
              <a:rPr lang="de-DE" sz="1600" dirty="0"/>
              <a:t>;</a:t>
            </a:r>
            <a:br>
              <a:rPr lang="de-DE" sz="1600" dirty="0"/>
            </a:br>
            <a:endParaRPr lang="de-DE" sz="1600" dirty="0"/>
          </a:p>
          <a:p>
            <a:pPr marL="0" indent="0">
              <a:buNone/>
            </a:pPr>
            <a:r>
              <a:rPr lang="de-DE" sz="1600" dirty="0"/>
              <a:t>     </a:t>
            </a: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LoginComponent</a:t>
            </a:r>
            <a:r>
              <a:rPr lang="de-DE" sz="1600" dirty="0"/>
              <a:t>() {</a:t>
            </a:r>
            <a:br>
              <a:rPr lang="de-DE" sz="1600" dirty="0"/>
            </a:br>
            <a:r>
              <a:rPr lang="de-DE" sz="1600" dirty="0"/>
              <a:t>     }</a:t>
            </a:r>
            <a:br>
              <a:rPr lang="de-DE" sz="1600" dirty="0"/>
            </a:br>
            <a:br>
              <a:rPr lang="de-DE" sz="1600" dirty="0"/>
            </a:br>
            <a:r>
              <a:rPr lang="de-DE" sz="1600" dirty="0"/>
              <a:t>      @</a:t>
            </a:r>
            <a:r>
              <a:rPr lang="de-DE" sz="1600" dirty="0" err="1"/>
              <a:t>Override</a:t>
            </a:r>
            <a:br>
              <a:rPr lang="de-DE" sz="1600" dirty="0"/>
            </a:br>
            <a:r>
              <a:rPr lang="de-DE" sz="1600" dirty="0"/>
              <a:t>       </a:t>
            </a: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void</a:t>
            </a:r>
            <a:r>
              <a:rPr lang="de-DE" sz="1600" dirty="0"/>
              <a:t> </a:t>
            </a:r>
            <a:r>
              <a:rPr lang="de-DE" sz="1600" dirty="0" err="1"/>
              <a:t>render</a:t>
            </a:r>
            <a:r>
              <a:rPr lang="de-DE" sz="1600" dirty="0"/>
              <a:t>() {</a:t>
            </a:r>
          </a:p>
          <a:p>
            <a:pPr marL="0" indent="0">
              <a:buNone/>
            </a:pPr>
            <a:r>
              <a:rPr lang="de-DE" sz="1600" dirty="0"/>
              <a:t>            // </a:t>
            </a:r>
            <a:r>
              <a:rPr lang="de-DE" sz="1600" dirty="0" err="1"/>
              <a:t>create</a:t>
            </a:r>
            <a:r>
              <a:rPr lang="de-DE" sz="1600" dirty="0"/>
              <a:t> </a:t>
            </a:r>
            <a:r>
              <a:rPr lang="de-DE" sz="1600" dirty="0" err="1"/>
              <a:t>container</a:t>
            </a:r>
            <a:r>
              <a:rPr lang="de-DE" sz="1600" dirty="0"/>
              <a:t> </a:t>
            </a:r>
            <a:r>
              <a:rPr lang="de-DE" sz="1600" dirty="0" err="1"/>
              <a:t>here</a:t>
            </a:r>
            <a:r>
              <a:rPr lang="de-DE" sz="1600" dirty="0"/>
              <a:t> …</a:t>
            </a:r>
            <a:br>
              <a:rPr lang="de-DE" sz="1600" dirty="0"/>
            </a:br>
            <a:r>
              <a:rPr lang="de-DE" sz="1600" dirty="0"/>
              <a:t>            </a:t>
            </a:r>
            <a:r>
              <a:rPr lang="de-DE" sz="1600" dirty="0" err="1"/>
              <a:t>initElement</a:t>
            </a:r>
            <a:r>
              <a:rPr lang="de-DE" sz="1600" dirty="0"/>
              <a:t>(</a:t>
            </a:r>
            <a:r>
              <a:rPr lang="de-DE" sz="1600" dirty="0" err="1"/>
              <a:t>container</a:t>
            </a:r>
            <a:r>
              <a:rPr lang="de-DE" sz="1600" dirty="0"/>
              <a:t>)</a:t>
            </a:r>
          </a:p>
          <a:p>
            <a:pPr marL="0" indent="0">
              <a:buNone/>
            </a:pPr>
            <a:r>
              <a:rPr lang="de-DE" sz="1600" dirty="0"/>
              <a:t>       }</a:t>
            </a:r>
          </a:p>
          <a:p>
            <a:pPr marL="0" indent="0">
              <a:buNone/>
            </a:pPr>
            <a:r>
              <a:rPr lang="de-DE" sz="1600" dirty="0"/>
              <a:t>}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0F557AE-7A4F-0748-9963-195A62F5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Component</a:t>
            </a:r>
            <a:r>
              <a:rPr lang="de-DE" dirty="0"/>
              <a:t>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48ED6C-E5ED-FE41-AE49-B216C56F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EA42A9-1597-C542-9DCA-AC5C380A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FBF492-3E94-E540-A669-4AAFE495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81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9DCB453-0FFA-5F4D-9289-6DA9C9AD3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Controller/Composites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selector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identify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slot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append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widget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 err="1"/>
              <a:t>Nalu</a:t>
            </a:r>
            <a:r>
              <a:rPr lang="de-DE" sz="2000" dirty="0"/>
              <a:t> will </a:t>
            </a:r>
            <a:r>
              <a:rPr lang="de-DE" sz="2000" dirty="0" err="1"/>
              <a:t>look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an ‚</a:t>
            </a:r>
            <a:r>
              <a:rPr lang="de-DE" sz="2000" dirty="0" err="1"/>
              <a:t>id</a:t>
            </a:r>
            <a:r>
              <a:rPr lang="de-DE" sz="2000" dirty="0"/>
              <a:t>‘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matches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selector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case</a:t>
            </a:r>
            <a:r>
              <a:rPr lang="de-DE" sz="2000" dirty="0"/>
              <a:t> a </a:t>
            </a:r>
            <a:r>
              <a:rPr lang="de-DE" sz="2000" dirty="0" err="1"/>
              <a:t>node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found</a:t>
            </a:r>
            <a:r>
              <a:rPr lang="de-DE" sz="2000" dirty="0"/>
              <a:t>, </a:t>
            </a:r>
            <a:r>
              <a:rPr lang="de-DE" sz="2000" dirty="0" err="1"/>
              <a:t>Nalu</a:t>
            </a:r>
            <a:r>
              <a:rPr lang="de-DE" sz="2000" dirty="0"/>
              <a:t> will </a:t>
            </a:r>
            <a:r>
              <a:rPr lang="de-DE" sz="2000" dirty="0" err="1"/>
              <a:t>append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element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b="1" dirty="0" err="1"/>
              <a:t>appendChild</a:t>
            </a:r>
            <a:r>
              <a:rPr lang="de-DE" sz="2000" b="1" dirty="0"/>
              <a:t>()</a:t>
            </a:r>
            <a:endParaRPr lang="de-DE" sz="2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6B306-F12F-F745-A0CC-0D65F9A160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dirty="0"/>
              <a:t>@</a:t>
            </a:r>
            <a:r>
              <a:rPr lang="de-DE" sz="1400" dirty="0" err="1"/>
              <a:t>Override</a:t>
            </a:r>
            <a:br>
              <a:rPr lang="de-DE" sz="1400" dirty="0"/>
            </a:b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void</a:t>
            </a:r>
            <a:r>
              <a:rPr lang="de-DE" sz="1400" dirty="0"/>
              <a:t> </a:t>
            </a:r>
            <a:r>
              <a:rPr lang="de-DE" sz="1400" dirty="0" err="1"/>
              <a:t>render</a:t>
            </a:r>
            <a:r>
              <a:rPr lang="de-DE" sz="1400" dirty="0"/>
              <a:t>() {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HTMLDivElement</a:t>
            </a:r>
            <a:r>
              <a:rPr lang="de-DE" sz="1400" dirty="0"/>
              <a:t> </a:t>
            </a:r>
            <a:r>
              <a:rPr lang="de-DE" sz="1400" dirty="0" err="1"/>
              <a:t>container</a:t>
            </a:r>
            <a:r>
              <a:rPr lang="de-DE" sz="1400" dirty="0"/>
              <a:t> =</a:t>
            </a:r>
          </a:p>
          <a:p>
            <a:pPr marL="0" indent="0">
              <a:buNone/>
            </a:pPr>
            <a:r>
              <a:rPr lang="de-DE" sz="1400" dirty="0"/>
              <a:t>            </a:t>
            </a:r>
            <a:r>
              <a:rPr lang="de-DE" sz="1400" dirty="0" err="1"/>
              <a:t>Elements.</a:t>
            </a:r>
            <a:r>
              <a:rPr lang="de-DE" sz="1400" i="1" dirty="0" err="1"/>
              <a:t>div</a:t>
            </a:r>
            <a:r>
              <a:rPr lang="de-DE" sz="1400" dirty="0"/>
              <a:t>().</a:t>
            </a:r>
            <a:r>
              <a:rPr lang="de-DE" sz="1400" dirty="0" err="1"/>
              <a:t>element</a:t>
            </a:r>
            <a:r>
              <a:rPr lang="de-DE" sz="1400" dirty="0"/>
              <a:t>();</a:t>
            </a:r>
            <a:br>
              <a:rPr lang="de-DE" sz="1400" dirty="0"/>
            </a:br>
            <a:r>
              <a:rPr lang="de-DE" sz="1400" dirty="0"/>
              <a:t>  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container.appendChild</a:t>
            </a:r>
            <a:r>
              <a:rPr lang="de-DE" sz="1400" dirty="0"/>
              <a:t>(</a:t>
            </a:r>
            <a:r>
              <a:rPr lang="de-DE" sz="1400" dirty="0" err="1"/>
              <a:t>Row.</a:t>
            </a:r>
            <a:r>
              <a:rPr lang="de-DE" sz="1400" i="1" dirty="0" err="1"/>
              <a:t>create</a:t>
            </a:r>
            <a:r>
              <a:rPr lang="de-DE" sz="1400" dirty="0"/>
              <a:t>()</a:t>
            </a:r>
            <a:br>
              <a:rPr lang="de-DE" sz="1400" dirty="0"/>
            </a:br>
            <a:r>
              <a:rPr lang="de-DE" sz="1400" dirty="0"/>
              <a:t>                                           .</a:t>
            </a:r>
            <a:r>
              <a:rPr lang="de-DE" sz="1400" dirty="0" err="1"/>
              <a:t>addColumn</a:t>
            </a:r>
            <a:r>
              <a:rPr lang="de-DE" sz="1400" dirty="0"/>
              <a:t>(Column.</a:t>
            </a:r>
            <a:r>
              <a:rPr lang="de-DE" sz="1400" i="1" dirty="0"/>
              <a:t>span12</a:t>
            </a:r>
            <a:r>
              <a:rPr lang="de-DE" sz="1400" dirty="0"/>
              <a:t>()</a:t>
            </a:r>
            <a:br>
              <a:rPr lang="de-DE" sz="1400" dirty="0"/>
            </a:br>
            <a:r>
              <a:rPr lang="de-DE" sz="1400" dirty="0"/>
              <a:t>                                                          .</a:t>
            </a:r>
            <a:r>
              <a:rPr lang="de-DE" sz="1400" dirty="0" err="1"/>
              <a:t>setId</a:t>
            </a:r>
            <a:r>
              <a:rPr lang="de-DE" sz="1400" dirty="0"/>
              <a:t>("</a:t>
            </a:r>
            <a:r>
              <a:rPr lang="de-DE" sz="1400" dirty="0" err="1"/>
              <a:t>breadcrumb</a:t>
            </a:r>
            <a:r>
              <a:rPr lang="de-DE" sz="1400" dirty="0"/>
              <a:t>"))</a:t>
            </a:r>
            <a:br>
              <a:rPr lang="de-DE" sz="1400" dirty="0"/>
            </a:br>
            <a:r>
              <a:rPr lang="de-DE" sz="1400" dirty="0"/>
              <a:t>                           .</a:t>
            </a:r>
            <a:r>
              <a:rPr lang="de-DE" sz="1400" dirty="0" err="1"/>
              <a:t>element</a:t>
            </a:r>
            <a:r>
              <a:rPr lang="de-DE" sz="1400" dirty="0"/>
              <a:t>());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container.appendChild</a:t>
            </a:r>
            <a:r>
              <a:rPr lang="de-DE" sz="1400" dirty="0"/>
              <a:t>(</a:t>
            </a:r>
            <a:r>
              <a:rPr lang="de-DE" sz="1400" dirty="0" err="1"/>
              <a:t>Row.</a:t>
            </a:r>
            <a:r>
              <a:rPr lang="de-DE" sz="1400" i="1" dirty="0" err="1"/>
              <a:t>create</a:t>
            </a:r>
            <a:r>
              <a:rPr lang="de-DE" sz="1400" dirty="0"/>
              <a:t>()</a:t>
            </a:r>
            <a:br>
              <a:rPr lang="de-DE" sz="1400" dirty="0"/>
            </a:br>
            <a:r>
              <a:rPr lang="de-DE" sz="1400" dirty="0"/>
              <a:t>                                          .</a:t>
            </a:r>
            <a:r>
              <a:rPr lang="de-DE" sz="1400" dirty="0" err="1"/>
              <a:t>addColumn</a:t>
            </a:r>
            <a:r>
              <a:rPr lang="de-DE" sz="1400" dirty="0"/>
              <a:t>(Column.</a:t>
            </a:r>
            <a:r>
              <a:rPr lang="de-DE" sz="1400" i="1" dirty="0"/>
              <a:t>span12</a:t>
            </a:r>
            <a:r>
              <a:rPr lang="de-DE" sz="1400" dirty="0"/>
              <a:t>()</a:t>
            </a:r>
            <a:br>
              <a:rPr lang="de-DE" sz="1400" dirty="0"/>
            </a:br>
            <a:r>
              <a:rPr lang="de-DE" sz="1400" dirty="0"/>
              <a:t>                                                         .</a:t>
            </a:r>
            <a:r>
              <a:rPr lang="de-DE" sz="1400" dirty="0" err="1"/>
              <a:t>setId</a:t>
            </a:r>
            <a:r>
              <a:rPr lang="de-DE" sz="1400" dirty="0"/>
              <a:t>("composite01"))</a:t>
            </a:r>
            <a:br>
              <a:rPr lang="de-DE" sz="1400" dirty="0"/>
            </a:br>
            <a:r>
              <a:rPr lang="de-DE" sz="1400" dirty="0"/>
              <a:t>                           .</a:t>
            </a:r>
            <a:r>
              <a:rPr lang="de-DE" sz="1400" dirty="0" err="1"/>
              <a:t>element</a:t>
            </a:r>
            <a:r>
              <a:rPr lang="de-DE" sz="1400" dirty="0"/>
              <a:t>());</a:t>
            </a:r>
            <a:br>
              <a:rPr lang="de-DE" sz="1400" dirty="0"/>
            </a:br>
            <a:r>
              <a:rPr lang="de-DE" sz="1400" dirty="0"/>
              <a:t>  </a:t>
            </a:r>
            <a:br>
              <a:rPr lang="de-DE" sz="1400" dirty="0"/>
            </a:br>
            <a:r>
              <a:rPr lang="de-DE" sz="1400" dirty="0"/>
              <a:t>  </a:t>
            </a:r>
            <a:r>
              <a:rPr lang="de-DE" sz="1400" dirty="0" err="1"/>
              <a:t>initElement</a:t>
            </a:r>
            <a:r>
              <a:rPr lang="de-DE" sz="1400" dirty="0"/>
              <a:t>(</a:t>
            </a:r>
            <a:r>
              <a:rPr lang="de-DE" sz="1400" dirty="0" err="1"/>
              <a:t>container</a:t>
            </a:r>
            <a:r>
              <a:rPr lang="de-DE" sz="1400" dirty="0"/>
              <a:t>);</a:t>
            </a:r>
            <a:br>
              <a:rPr lang="de-DE" sz="1400" dirty="0"/>
            </a:br>
            <a:r>
              <a:rPr lang="de-DE" sz="1400" dirty="0"/>
              <a:t>}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A2D4314-750D-9445-A043-EB1FAA51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Slots … Element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5C64E2-ED04-3741-B987-FA53ED58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1A0944-D527-8F4F-AC58-3595EA5C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D798A2-93E1-7D46-ABF7-9B63C883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240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9DCB453-0FFA-5F4D-9289-6DA9C9AD3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000" dirty="0"/>
              <a:t>Controller/Composites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selector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identify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slot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append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widget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 err="1"/>
              <a:t>Nalu</a:t>
            </a:r>
            <a:r>
              <a:rPr lang="de-DE" sz="2000" dirty="0"/>
              <a:t> will </a:t>
            </a:r>
            <a:r>
              <a:rPr lang="de-DE" sz="2000" dirty="0" err="1"/>
              <a:t>look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a </a:t>
            </a:r>
            <a:r>
              <a:rPr lang="de-DE" sz="2000" dirty="0" err="1"/>
              <a:t>Selector-anotation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matches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selector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case</a:t>
            </a:r>
            <a:r>
              <a:rPr lang="de-DE" sz="2000" dirty="0"/>
              <a:t> a </a:t>
            </a:r>
            <a:r>
              <a:rPr lang="de-DE" sz="2000" dirty="0" err="1"/>
              <a:t>note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found</a:t>
            </a:r>
            <a:r>
              <a:rPr lang="de-DE" sz="2000" dirty="0"/>
              <a:t>, </a:t>
            </a:r>
            <a:r>
              <a:rPr lang="de-DE" sz="2000" dirty="0" err="1"/>
              <a:t>Nalu</a:t>
            </a:r>
            <a:r>
              <a:rPr lang="de-DE" sz="2000" dirty="0"/>
              <a:t> will </a:t>
            </a:r>
            <a:r>
              <a:rPr lang="de-DE" sz="2000" dirty="0" err="1"/>
              <a:t>append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widget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b="1" dirty="0" err="1"/>
              <a:t>add</a:t>
            </a:r>
            <a:r>
              <a:rPr lang="de-DE" sz="2000" b="1" dirty="0"/>
              <a:t>()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6B306-F12F-F745-A0CC-0D65F9A160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400" dirty="0"/>
              <a:t>  @</a:t>
            </a:r>
            <a:r>
              <a:rPr lang="de-DE" sz="1400" dirty="0" err="1"/>
              <a:t>Selector</a:t>
            </a:r>
            <a:r>
              <a:rPr lang="de-DE" sz="1400" dirty="0"/>
              <a:t>("</a:t>
            </a:r>
            <a:r>
              <a:rPr lang="de-DE" sz="1400" dirty="0" err="1"/>
              <a:t>header</a:t>
            </a:r>
            <a:r>
              <a:rPr lang="de-DE" sz="1400" dirty="0"/>
              <a:t>")</a:t>
            </a:r>
          </a:p>
          <a:p>
            <a:pPr marL="0" indent="0">
              <a:buNone/>
            </a:pPr>
            <a:r>
              <a:rPr lang="de-DE" sz="1400" dirty="0"/>
              <a:t>  </a:t>
            </a: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void</a:t>
            </a:r>
            <a:r>
              <a:rPr lang="de-DE" sz="1400" dirty="0"/>
              <a:t> </a:t>
            </a:r>
            <a:r>
              <a:rPr lang="de-DE" sz="1400" dirty="0" err="1"/>
              <a:t>setHeader</a:t>
            </a:r>
            <a:r>
              <a:rPr lang="de-DE" sz="1400" dirty="0"/>
              <a:t>(</a:t>
            </a:r>
            <a:r>
              <a:rPr lang="de-DE" sz="1400" dirty="0" err="1"/>
              <a:t>Widget</a:t>
            </a:r>
            <a:r>
              <a:rPr lang="de-DE" sz="1400" dirty="0"/>
              <a:t> </a:t>
            </a:r>
            <a:r>
              <a:rPr lang="de-DE" sz="1400" dirty="0" err="1"/>
              <a:t>widget</a:t>
            </a:r>
            <a:r>
              <a:rPr lang="de-DE" sz="1400" dirty="0"/>
              <a:t>) {</a:t>
            </a:r>
          </a:p>
          <a:p>
            <a:pPr marL="0" indent="0">
              <a:buNone/>
            </a:pPr>
            <a:r>
              <a:rPr lang="de-DE" sz="1400" dirty="0"/>
              <a:t>      </a:t>
            </a:r>
            <a:r>
              <a:rPr lang="de-DE" sz="1400" dirty="0" err="1"/>
              <a:t>this.headerWidget.clear</a:t>
            </a:r>
            <a:r>
              <a:rPr lang="de-DE" sz="1400" dirty="0"/>
              <a:t>();</a:t>
            </a:r>
          </a:p>
          <a:p>
            <a:pPr marL="0" indent="0">
              <a:buNone/>
            </a:pPr>
            <a:r>
              <a:rPr lang="de-DE" sz="1400" dirty="0"/>
              <a:t>      </a:t>
            </a:r>
            <a:r>
              <a:rPr lang="de-DE" sz="1400" dirty="0" err="1"/>
              <a:t>this.headerWidget.add</a:t>
            </a:r>
            <a:r>
              <a:rPr lang="de-DE" sz="1400" dirty="0"/>
              <a:t>(</a:t>
            </a:r>
            <a:r>
              <a:rPr lang="de-DE" sz="1400" dirty="0" err="1"/>
              <a:t>widget</a:t>
            </a:r>
            <a:r>
              <a:rPr lang="de-DE" sz="1400" dirty="0"/>
              <a:t>);</a:t>
            </a:r>
          </a:p>
          <a:p>
            <a:pPr marL="0" indent="0">
              <a:buNone/>
            </a:pPr>
            <a:r>
              <a:rPr lang="de-DE" sz="1400" dirty="0"/>
              <a:t>  }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This </a:t>
            </a:r>
            <a:r>
              <a:rPr lang="de-DE" sz="1400" dirty="0" err="1"/>
              <a:t>code</a:t>
            </a:r>
            <a:r>
              <a:rPr lang="de-DE" sz="1400" dirty="0"/>
              <a:t> </a:t>
            </a:r>
            <a:r>
              <a:rPr lang="de-DE" sz="1400" dirty="0" err="1"/>
              <a:t>snippet</a:t>
            </a:r>
            <a:r>
              <a:rPr lang="de-DE" sz="1400" dirty="0"/>
              <a:t> was </a:t>
            </a:r>
            <a:r>
              <a:rPr lang="de-DE" sz="1400" dirty="0" err="1"/>
              <a:t>taken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a </a:t>
            </a:r>
            <a:r>
              <a:rPr lang="de-DE" sz="1400" dirty="0" err="1"/>
              <a:t>Nalu</a:t>
            </a:r>
            <a:r>
              <a:rPr lang="de-DE" sz="1400" dirty="0"/>
              <a:t> GWT </a:t>
            </a:r>
            <a:r>
              <a:rPr lang="de-DE" sz="1400" dirty="0" err="1"/>
              <a:t>example</a:t>
            </a:r>
            <a:r>
              <a:rPr lang="de-DE" sz="1400" dirty="0"/>
              <a:t>. This </a:t>
            </a:r>
            <a:r>
              <a:rPr lang="de-DE" sz="1400" dirty="0" err="1"/>
              <a:t>slot</a:t>
            </a:r>
            <a:r>
              <a:rPr lang="de-DE" sz="1400" dirty="0"/>
              <a:t> will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used</a:t>
            </a:r>
            <a:r>
              <a:rPr lang="de-DE" sz="1400" dirty="0"/>
              <a:t>, in </a:t>
            </a:r>
            <a:r>
              <a:rPr lang="de-DE" sz="1400" dirty="0" err="1"/>
              <a:t>case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selector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: ‚</a:t>
            </a:r>
            <a:r>
              <a:rPr lang="de-DE" sz="1400" b="1" dirty="0" err="1"/>
              <a:t>header</a:t>
            </a:r>
            <a:r>
              <a:rPr lang="de-DE" sz="1400" dirty="0"/>
              <a:t>‘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A2D4314-750D-9445-A043-EB1FAA51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Slots … GWT </a:t>
            </a:r>
            <a:r>
              <a:rPr lang="de-DE" dirty="0" err="1"/>
              <a:t>Widget</a:t>
            </a:r>
            <a:r>
              <a:rPr lang="de-DE" dirty="0"/>
              <a:t> </a:t>
            </a:r>
            <a:r>
              <a:rPr lang="de-DE" dirty="0" err="1"/>
              <a:t>Based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5C64E2-ED04-3741-B987-FA53ED58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1A0944-D527-8F4F-AC58-3595EA5C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D798A2-93E1-7D46-ABF7-9B63C883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134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3D78E48-0073-294E-874C-A70AEC553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Notes on </a:t>
            </a:r>
            <a:r>
              <a:rPr lang="de-DE" dirty="0" err="1"/>
              <a:t>controllers</a:t>
            </a:r>
            <a:r>
              <a:rPr lang="de-DE" dirty="0"/>
              <a:t> …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C3A794B-6404-0841-9752-AE7622F6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several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</a:t>
            </a:r>
            <a:r>
              <a:rPr lang="de-DE" sz="2000" dirty="0" err="1"/>
              <a:t>assigned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same route </a:t>
            </a:r>
            <a:br>
              <a:rPr lang="de-DE" sz="2000" dirty="0"/>
            </a:br>
            <a:r>
              <a:rPr lang="de-DE" sz="2000" dirty="0"/>
              <a:t>(</a:t>
            </a:r>
            <a:r>
              <a:rPr lang="de-DE" sz="2000" dirty="0" err="1"/>
              <a:t>the</a:t>
            </a:r>
            <a:r>
              <a:rPr lang="de-DE" sz="2000" dirty="0"/>
              <a:t> last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wins</a:t>
            </a:r>
            <a:r>
              <a:rPr lang="de-DE" sz="2000" dirty="0"/>
              <a:t>!)</a:t>
            </a:r>
          </a:p>
          <a:p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add</a:t>
            </a:r>
            <a:r>
              <a:rPr lang="de-DE" sz="2000" dirty="0"/>
              <a:t> </a:t>
            </a:r>
            <a:r>
              <a:rPr lang="de-DE" sz="2000" dirty="0" err="1"/>
              <a:t>several</a:t>
            </a:r>
            <a:r>
              <a:rPr lang="de-DE" sz="2000" dirty="0"/>
              <a:t> </a:t>
            </a:r>
            <a:r>
              <a:rPr lang="de-DE" sz="2000" dirty="0" err="1"/>
              <a:t>components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slot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case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 </a:t>
            </a:r>
            <a:r>
              <a:rPr lang="de-DE" sz="2000" dirty="0" err="1"/>
              <a:t>shell</a:t>
            </a:r>
            <a:r>
              <a:rPr lang="de-DE" sz="2000" dirty="0"/>
              <a:t> </a:t>
            </a:r>
            <a:r>
              <a:rPr lang="de-DE" sz="2000" dirty="0" err="1"/>
              <a:t>change</a:t>
            </a:r>
            <a:r>
              <a:rPr lang="de-DE" sz="2000" dirty="0"/>
              <a:t>, </a:t>
            </a:r>
            <a:r>
              <a:rPr lang="de-DE" sz="2000" dirty="0" err="1"/>
              <a:t>Nalu</a:t>
            </a:r>
            <a:r>
              <a:rPr lang="de-DE" sz="2000" dirty="0"/>
              <a:t> will </a:t>
            </a:r>
            <a:r>
              <a:rPr lang="de-DE" sz="2000" dirty="0" err="1"/>
              <a:t>look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,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shell</a:t>
            </a:r>
            <a:r>
              <a:rPr lang="de-DE" sz="2000" dirty="0"/>
              <a:t> </a:t>
            </a:r>
            <a:r>
              <a:rPr lang="de-DE" sz="2000" dirty="0" err="1"/>
              <a:t>name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route</a:t>
            </a:r>
          </a:p>
          <a:p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case</a:t>
            </a:r>
            <a:r>
              <a:rPr lang="de-DE" sz="2000" dirty="0"/>
              <a:t> a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cached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cached</a:t>
            </a:r>
            <a:r>
              <a:rPr lang="de-DE" sz="2000" dirty="0"/>
              <a:t> </a:t>
            </a:r>
            <a:r>
              <a:rPr lang="de-DE" sz="2000" dirty="0" err="1"/>
              <a:t>element</a:t>
            </a:r>
            <a:r>
              <a:rPr lang="de-DE" sz="2000" dirty="0"/>
              <a:t> will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reused</a:t>
            </a:r>
            <a:endParaRPr lang="de-DE" sz="2000" dirty="0"/>
          </a:p>
          <a:p>
            <a:r>
              <a:rPr lang="de-DE" sz="2000" dirty="0"/>
              <a:t>In </a:t>
            </a:r>
            <a:r>
              <a:rPr lang="de-DE" sz="2000" dirty="0" err="1"/>
              <a:t>case</a:t>
            </a:r>
            <a:r>
              <a:rPr lang="de-DE" sz="2000" dirty="0"/>
              <a:t> a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not </a:t>
            </a:r>
            <a:r>
              <a:rPr lang="de-DE" sz="2000" dirty="0" err="1"/>
              <a:t>cached</a:t>
            </a:r>
            <a:r>
              <a:rPr lang="de-DE" sz="2000" dirty="0"/>
              <a:t>,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instance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created</a:t>
            </a:r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Every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gets</a:t>
            </a:r>
            <a:r>
              <a:rPr lang="de-DE" sz="2000" dirty="0"/>
              <a:t> an </a:t>
            </a:r>
            <a:r>
              <a:rPr lang="de-DE" sz="2000" dirty="0" err="1"/>
              <a:t>instance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r>
              <a:rPr lang="de-DE" sz="2000" dirty="0"/>
              <a:t>, </a:t>
            </a:r>
            <a:r>
              <a:rPr lang="de-DE" sz="2000" dirty="0" err="1"/>
              <a:t>event</a:t>
            </a:r>
            <a:r>
              <a:rPr lang="de-DE" sz="2000" dirty="0"/>
              <a:t> </a:t>
            </a:r>
            <a:r>
              <a:rPr lang="de-DE" sz="2000" dirty="0" err="1"/>
              <a:t>bus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router</a:t>
            </a:r>
            <a:r>
              <a:rPr lang="de-DE" sz="2000" dirty="0"/>
              <a:t> </a:t>
            </a:r>
            <a:r>
              <a:rPr lang="de-DE" sz="2000" dirty="0" err="1"/>
              <a:t>injected</a:t>
            </a:r>
            <a:endParaRPr lang="de-DE" sz="20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50C1FB-335D-2047-A89B-067F5D82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21C958-F498-6440-A787-4612CC0F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61D0E-D8F4-9843-8C59-AC42FDD3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436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8050DE6-1773-5C4A-BBC6-0E45D3C6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Controller Life Cycle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CF04E46-6CC7-6D47-BFB7-7188D8FA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700" b="1" dirty="0" err="1"/>
              <a:t>start</a:t>
            </a:r>
            <a:r>
              <a:rPr lang="de-DE" sz="1700" dirty="0"/>
              <a:t>: will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/>
              <a:t>called</a:t>
            </a:r>
            <a:r>
              <a:rPr lang="de-DE" sz="1700" dirty="0"/>
              <a:t> after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component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created</a:t>
            </a:r>
            <a:r>
              <a:rPr lang="de-DE" sz="1700" dirty="0"/>
              <a:t>.</a:t>
            </a:r>
            <a:br>
              <a:rPr lang="de-DE" sz="1700" dirty="0"/>
            </a:br>
            <a:r>
              <a:rPr lang="de-DE" sz="1700" i="1" dirty="0"/>
              <a:t>This </a:t>
            </a:r>
            <a:r>
              <a:rPr lang="de-DE" sz="1700" i="1" dirty="0" err="1"/>
              <a:t>method</a:t>
            </a:r>
            <a:r>
              <a:rPr lang="de-DE" sz="1700" i="1" dirty="0"/>
              <a:t> will </a:t>
            </a:r>
            <a:r>
              <a:rPr lang="de-DE" sz="1700" i="1" dirty="0" err="1"/>
              <a:t>be</a:t>
            </a:r>
            <a:r>
              <a:rPr lang="de-DE" sz="1700" i="1" dirty="0"/>
              <a:t> </a:t>
            </a:r>
            <a:r>
              <a:rPr lang="de-DE" sz="1700" i="1" dirty="0" err="1"/>
              <a:t>called</a:t>
            </a:r>
            <a:r>
              <a:rPr lang="de-DE" sz="1700" i="1" dirty="0"/>
              <a:t> in </a:t>
            </a:r>
            <a:r>
              <a:rPr lang="de-DE" sz="1700" i="1" dirty="0" err="1"/>
              <a:t>case</a:t>
            </a:r>
            <a:r>
              <a:rPr lang="de-DE" sz="1700" i="1" dirty="0"/>
              <a:t> a </a:t>
            </a:r>
            <a:r>
              <a:rPr lang="de-DE" sz="1700" i="1" dirty="0" err="1"/>
              <a:t>controller</a:t>
            </a:r>
            <a:r>
              <a:rPr lang="de-DE" sz="1700" i="1" dirty="0"/>
              <a:t> </a:t>
            </a:r>
            <a:r>
              <a:rPr lang="de-DE" sz="1700" i="1" dirty="0" err="1"/>
              <a:t>is</a:t>
            </a:r>
            <a:r>
              <a:rPr lang="de-DE" sz="1700" i="1" dirty="0"/>
              <a:t> not </a:t>
            </a:r>
            <a:r>
              <a:rPr lang="de-DE" sz="1700" i="1" dirty="0" err="1"/>
              <a:t>cached</a:t>
            </a:r>
            <a:r>
              <a:rPr lang="de-DE" sz="1700" i="1" dirty="0"/>
              <a:t>.</a:t>
            </a:r>
            <a:br>
              <a:rPr lang="de-DE" sz="1700" i="1" dirty="0"/>
            </a:br>
            <a:endParaRPr lang="de-DE" sz="1700" i="1" dirty="0"/>
          </a:p>
          <a:p>
            <a:r>
              <a:rPr lang="de-DE" sz="1700" b="1" dirty="0" err="1"/>
              <a:t>active</a:t>
            </a:r>
            <a:r>
              <a:rPr lang="de-DE" sz="1700" dirty="0"/>
              <a:t>: will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/>
              <a:t>called</a:t>
            </a:r>
            <a:r>
              <a:rPr lang="de-DE" sz="1700" dirty="0"/>
              <a:t> after </a:t>
            </a:r>
            <a:r>
              <a:rPr lang="de-DE" sz="1700" dirty="0" err="1"/>
              <a:t>the</a:t>
            </a:r>
            <a:r>
              <a:rPr lang="de-DE" sz="1700" dirty="0"/>
              <a:t> start-</a:t>
            </a:r>
            <a:r>
              <a:rPr lang="de-DE" sz="1700" dirty="0" err="1"/>
              <a:t>method</a:t>
            </a:r>
            <a:r>
              <a:rPr lang="de-DE" sz="1700" dirty="0"/>
              <a:t>.</a:t>
            </a:r>
            <a:br>
              <a:rPr lang="de-DE" sz="1700" dirty="0"/>
            </a:br>
            <a:r>
              <a:rPr lang="de-DE" sz="1700" i="1" dirty="0"/>
              <a:t>This </a:t>
            </a:r>
            <a:r>
              <a:rPr lang="de-DE" sz="1700" i="1" dirty="0" err="1"/>
              <a:t>method</a:t>
            </a:r>
            <a:r>
              <a:rPr lang="de-DE" sz="1700" i="1" dirty="0"/>
              <a:t> will </a:t>
            </a:r>
            <a:r>
              <a:rPr lang="de-DE" sz="1700" i="1" dirty="0" err="1"/>
              <a:t>always</a:t>
            </a:r>
            <a:r>
              <a:rPr lang="de-DE" sz="1700" i="1" dirty="0"/>
              <a:t> </a:t>
            </a:r>
            <a:r>
              <a:rPr lang="de-DE" sz="1700" i="1" dirty="0" err="1"/>
              <a:t>be</a:t>
            </a:r>
            <a:r>
              <a:rPr lang="de-DE" sz="1700" i="1" dirty="0"/>
              <a:t> </a:t>
            </a:r>
            <a:r>
              <a:rPr lang="de-DE" sz="1700" i="1" dirty="0" err="1"/>
              <a:t>called</a:t>
            </a:r>
            <a:r>
              <a:rPr lang="de-DE" sz="1700" i="1" dirty="0"/>
              <a:t>, in </a:t>
            </a:r>
            <a:r>
              <a:rPr lang="de-DE" sz="1700" i="1" dirty="0" err="1"/>
              <a:t>case</a:t>
            </a:r>
            <a:r>
              <a:rPr lang="de-DE" sz="1700" i="1" dirty="0"/>
              <a:t> a </a:t>
            </a:r>
            <a:r>
              <a:rPr lang="de-DE" sz="1700" i="1" dirty="0" err="1"/>
              <a:t>controller</a:t>
            </a:r>
            <a:r>
              <a:rPr lang="de-DE" sz="1700" i="1" dirty="0"/>
              <a:t> </a:t>
            </a:r>
            <a:r>
              <a:rPr lang="de-DE" sz="1700" i="1" dirty="0" err="1"/>
              <a:t>is</a:t>
            </a:r>
            <a:r>
              <a:rPr lang="de-DE" sz="1700" i="1" dirty="0"/>
              <a:t> </a:t>
            </a:r>
            <a:r>
              <a:rPr lang="de-DE" sz="1700" i="1" dirty="0" err="1"/>
              <a:t>cached</a:t>
            </a:r>
            <a:r>
              <a:rPr lang="de-DE" sz="1700" i="1" dirty="0"/>
              <a:t> </a:t>
            </a:r>
            <a:r>
              <a:rPr lang="de-DE" sz="1700" i="1" dirty="0" err="1"/>
              <a:t>or</a:t>
            </a:r>
            <a:r>
              <a:rPr lang="de-DE" sz="1700" i="1" dirty="0"/>
              <a:t> not.</a:t>
            </a:r>
            <a:br>
              <a:rPr lang="de-DE" sz="1700" i="1" dirty="0"/>
            </a:br>
            <a:endParaRPr lang="de-DE" sz="1700" i="1" dirty="0"/>
          </a:p>
          <a:p>
            <a:r>
              <a:rPr lang="de-DE" sz="1700" b="1" dirty="0" err="1"/>
              <a:t>mayStop</a:t>
            </a:r>
            <a:r>
              <a:rPr lang="de-DE" sz="1700" dirty="0"/>
              <a:t>: will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/>
              <a:t>called</a:t>
            </a:r>
            <a:r>
              <a:rPr lang="de-DE" sz="1700" dirty="0"/>
              <a:t> </a:t>
            </a:r>
            <a:r>
              <a:rPr lang="de-DE" sz="1700" dirty="0" err="1"/>
              <a:t>before</a:t>
            </a:r>
            <a:r>
              <a:rPr lang="de-DE" sz="1700" dirty="0"/>
              <a:t> a </a:t>
            </a:r>
            <a:r>
              <a:rPr lang="de-DE" sz="1700" dirty="0" err="1"/>
              <a:t>new</a:t>
            </a:r>
            <a:r>
              <a:rPr lang="de-DE" sz="1700" dirty="0"/>
              <a:t> </a:t>
            </a:r>
            <a:r>
              <a:rPr lang="de-DE" sz="1700" dirty="0" err="1"/>
              <a:t>routing</a:t>
            </a:r>
            <a:r>
              <a:rPr lang="de-DE" sz="1700" dirty="0"/>
              <a:t> </a:t>
            </a:r>
            <a:r>
              <a:rPr lang="de-DE" sz="1700" dirty="0" err="1"/>
              <a:t>occurs</a:t>
            </a:r>
            <a:r>
              <a:rPr lang="de-DE" sz="1700" dirty="0"/>
              <a:t>.</a:t>
            </a:r>
            <a:br>
              <a:rPr lang="de-DE" sz="1700" dirty="0"/>
            </a:br>
            <a:r>
              <a:rPr lang="de-DE" sz="1700" dirty="0"/>
              <a:t>In </a:t>
            </a:r>
            <a:r>
              <a:rPr lang="de-DE" sz="1700" dirty="0" err="1"/>
              <a:t>case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method</a:t>
            </a:r>
            <a:r>
              <a:rPr lang="de-DE" sz="1700" dirty="0"/>
              <a:t> </a:t>
            </a:r>
            <a:r>
              <a:rPr lang="de-DE" sz="1700" dirty="0" err="1"/>
              <a:t>return</a:t>
            </a:r>
            <a:r>
              <a:rPr lang="de-DE" sz="1700" dirty="0"/>
              <a:t> a String </a:t>
            </a:r>
            <a:r>
              <a:rPr lang="de-DE" sz="1700" dirty="0" err="1"/>
              <a:t>and</a:t>
            </a:r>
            <a:r>
              <a:rPr lang="de-DE" sz="1700" dirty="0"/>
              <a:t> not a null </a:t>
            </a:r>
            <a:r>
              <a:rPr lang="de-DE" sz="1700" dirty="0" err="1"/>
              <a:t>value</a:t>
            </a:r>
            <a:r>
              <a:rPr lang="de-DE" sz="1700" dirty="0"/>
              <a:t>, </a:t>
            </a:r>
            <a:r>
              <a:rPr lang="de-DE" sz="1700" dirty="0" err="1"/>
              <a:t>Nalu</a:t>
            </a:r>
            <a:r>
              <a:rPr lang="de-DE" sz="1700" dirty="0"/>
              <a:t> will </a:t>
            </a:r>
            <a:r>
              <a:rPr lang="de-DE" sz="1700" dirty="0" err="1"/>
              <a:t>display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String </a:t>
            </a:r>
            <a:r>
              <a:rPr lang="de-DE" sz="1700" dirty="0" err="1"/>
              <a:t>and</a:t>
            </a:r>
            <a:r>
              <a:rPr lang="de-DE" sz="1700" dirty="0"/>
              <a:t> </a:t>
            </a:r>
            <a:r>
              <a:rPr lang="de-DE" sz="1700" dirty="0" err="1"/>
              <a:t>abort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routing</a:t>
            </a:r>
            <a:r>
              <a:rPr lang="de-DE" sz="1700" dirty="0"/>
              <a:t>.</a:t>
            </a:r>
            <a:br>
              <a:rPr lang="de-DE" sz="1700" dirty="0"/>
            </a:br>
            <a:endParaRPr lang="de-DE" sz="1700" dirty="0"/>
          </a:p>
          <a:p>
            <a:r>
              <a:rPr lang="de-DE" sz="1700" b="1" dirty="0" err="1"/>
              <a:t>deactive</a:t>
            </a:r>
            <a:r>
              <a:rPr lang="de-DE" sz="1700" dirty="0"/>
              <a:t>: will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/>
              <a:t>called</a:t>
            </a:r>
            <a:r>
              <a:rPr lang="de-DE" sz="1700" dirty="0"/>
              <a:t> </a:t>
            </a:r>
            <a:r>
              <a:rPr lang="de-DE" sz="1700" dirty="0" err="1"/>
              <a:t>before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 </a:t>
            </a:r>
            <a:r>
              <a:rPr lang="de-DE" sz="1700" dirty="0" err="1"/>
              <a:t>stop-method</a:t>
            </a:r>
            <a:r>
              <a:rPr lang="de-DE" sz="1700" dirty="0"/>
              <a:t>.</a:t>
            </a:r>
            <a:br>
              <a:rPr lang="de-DE" sz="1700" dirty="0"/>
            </a:br>
            <a:r>
              <a:rPr lang="de-DE" sz="1700" i="1" dirty="0"/>
              <a:t>This </a:t>
            </a:r>
            <a:r>
              <a:rPr lang="de-DE" sz="1700" i="1" dirty="0" err="1"/>
              <a:t>method</a:t>
            </a:r>
            <a:r>
              <a:rPr lang="de-DE" sz="1700" i="1" dirty="0"/>
              <a:t> will </a:t>
            </a:r>
            <a:r>
              <a:rPr lang="de-DE" sz="1700" i="1" dirty="0" err="1"/>
              <a:t>always</a:t>
            </a:r>
            <a:r>
              <a:rPr lang="de-DE" sz="1700" i="1" dirty="0"/>
              <a:t> </a:t>
            </a:r>
            <a:r>
              <a:rPr lang="de-DE" sz="1700" i="1" dirty="0" err="1"/>
              <a:t>be</a:t>
            </a:r>
            <a:r>
              <a:rPr lang="de-DE" sz="1700" i="1" dirty="0"/>
              <a:t> </a:t>
            </a:r>
            <a:r>
              <a:rPr lang="de-DE" sz="1700" i="1" dirty="0" err="1"/>
              <a:t>called</a:t>
            </a:r>
            <a:r>
              <a:rPr lang="de-DE" sz="1700" i="1" dirty="0"/>
              <a:t>, in </a:t>
            </a:r>
            <a:r>
              <a:rPr lang="de-DE" sz="1700" i="1" dirty="0" err="1"/>
              <a:t>case</a:t>
            </a:r>
            <a:r>
              <a:rPr lang="de-DE" sz="1700" i="1" dirty="0"/>
              <a:t> a </a:t>
            </a:r>
            <a:r>
              <a:rPr lang="de-DE" sz="1700" i="1" dirty="0" err="1"/>
              <a:t>controller</a:t>
            </a:r>
            <a:r>
              <a:rPr lang="de-DE" sz="1700" i="1" dirty="0"/>
              <a:t> </a:t>
            </a:r>
            <a:r>
              <a:rPr lang="de-DE" sz="1700" i="1" dirty="0" err="1"/>
              <a:t>is</a:t>
            </a:r>
            <a:r>
              <a:rPr lang="de-DE" sz="1700" i="1" dirty="0"/>
              <a:t> </a:t>
            </a:r>
            <a:r>
              <a:rPr lang="de-DE" sz="1700" i="1" dirty="0" err="1"/>
              <a:t>cached</a:t>
            </a:r>
            <a:r>
              <a:rPr lang="de-DE" sz="1700" i="1" dirty="0"/>
              <a:t> </a:t>
            </a:r>
            <a:r>
              <a:rPr lang="de-DE" sz="1700" i="1" dirty="0" err="1"/>
              <a:t>or</a:t>
            </a:r>
            <a:r>
              <a:rPr lang="de-DE" sz="1700" i="1" dirty="0"/>
              <a:t> not</a:t>
            </a:r>
            <a:r>
              <a:rPr lang="de-DE" sz="1700" dirty="0"/>
              <a:t>.</a:t>
            </a:r>
            <a:br>
              <a:rPr lang="de-DE" sz="1700" dirty="0"/>
            </a:br>
            <a:endParaRPr lang="de-DE" sz="1700" dirty="0"/>
          </a:p>
          <a:p>
            <a:r>
              <a:rPr lang="de-DE" sz="1700" b="1" dirty="0" err="1"/>
              <a:t>stop</a:t>
            </a:r>
            <a:r>
              <a:rPr lang="de-DE" sz="1700" dirty="0"/>
              <a:t>: in </a:t>
            </a:r>
            <a:r>
              <a:rPr lang="de-DE" sz="1700" dirty="0" err="1"/>
              <a:t>case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a </a:t>
            </a:r>
            <a:r>
              <a:rPr lang="de-DE" sz="1700" dirty="0" err="1"/>
              <a:t>successful</a:t>
            </a:r>
            <a:r>
              <a:rPr lang="de-DE" sz="1700" dirty="0"/>
              <a:t> </a:t>
            </a:r>
            <a:r>
              <a:rPr lang="de-DE" sz="1700" dirty="0" err="1"/>
              <a:t>routing</a:t>
            </a:r>
            <a:r>
              <a:rPr lang="de-DE" sz="1700" dirty="0"/>
              <a:t> (not </a:t>
            </a:r>
            <a:r>
              <a:rPr lang="de-DE" sz="1700" dirty="0" err="1"/>
              <a:t>interrupted</a:t>
            </a:r>
            <a:r>
              <a:rPr lang="de-DE" sz="1700" dirty="0"/>
              <a:t> </a:t>
            </a:r>
            <a:r>
              <a:rPr lang="de-DE" sz="1700" dirty="0" err="1"/>
              <a:t>by</a:t>
            </a:r>
            <a:r>
              <a:rPr lang="de-DE" sz="1700" dirty="0"/>
              <a:t> a </a:t>
            </a:r>
            <a:r>
              <a:rPr lang="de-DE" sz="1700" dirty="0" err="1"/>
              <a:t>filter</a:t>
            </a:r>
            <a:r>
              <a:rPr lang="de-DE" sz="1700" dirty="0"/>
              <a:t> </a:t>
            </a:r>
            <a:r>
              <a:rPr lang="de-DE" sz="1700" dirty="0" err="1"/>
              <a:t>or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 </a:t>
            </a:r>
            <a:r>
              <a:rPr lang="de-DE" sz="1700" dirty="0" err="1"/>
              <a:t>mayStop</a:t>
            </a:r>
            <a:r>
              <a:rPr lang="de-DE" sz="1700" dirty="0"/>
              <a:t> </a:t>
            </a:r>
            <a:r>
              <a:rPr lang="de-DE" sz="1700" dirty="0" err="1"/>
              <a:t>method</a:t>
            </a:r>
            <a:r>
              <a:rPr lang="de-DE" sz="1700" dirty="0"/>
              <a:t>) </a:t>
            </a:r>
            <a:r>
              <a:rPr lang="de-DE" sz="1700" dirty="0" err="1"/>
              <a:t>this</a:t>
            </a:r>
            <a:r>
              <a:rPr lang="de-DE" sz="1700" dirty="0"/>
              <a:t> </a:t>
            </a:r>
            <a:r>
              <a:rPr lang="de-DE" sz="1700" dirty="0" err="1"/>
              <a:t>method</a:t>
            </a:r>
            <a:r>
              <a:rPr lang="de-DE" sz="1700" dirty="0"/>
              <a:t> will </a:t>
            </a:r>
            <a:r>
              <a:rPr lang="de-DE" sz="1700" dirty="0" err="1"/>
              <a:t>be</a:t>
            </a:r>
            <a:r>
              <a:rPr lang="de-DE" sz="1700" dirty="0"/>
              <a:t> </a:t>
            </a:r>
            <a:r>
              <a:rPr lang="de-DE" sz="1700" dirty="0" err="1"/>
              <a:t>called</a:t>
            </a:r>
            <a:r>
              <a:rPr lang="de-DE" sz="1700" dirty="0"/>
              <a:t>.</a:t>
            </a:r>
            <a:br>
              <a:rPr lang="de-DE" sz="1700" dirty="0"/>
            </a:br>
            <a:r>
              <a:rPr lang="de-DE" sz="1700" i="1" dirty="0"/>
              <a:t>This </a:t>
            </a:r>
            <a:r>
              <a:rPr lang="de-DE" sz="1700" i="1" dirty="0" err="1"/>
              <a:t>method</a:t>
            </a:r>
            <a:r>
              <a:rPr lang="de-DE" sz="1700" i="1" dirty="0"/>
              <a:t> will </a:t>
            </a:r>
            <a:r>
              <a:rPr lang="de-DE" sz="1700" i="1" dirty="0" err="1"/>
              <a:t>be</a:t>
            </a:r>
            <a:r>
              <a:rPr lang="de-DE" sz="1700" i="1" dirty="0"/>
              <a:t> </a:t>
            </a:r>
            <a:r>
              <a:rPr lang="de-DE" sz="1700" i="1" dirty="0" err="1"/>
              <a:t>called</a:t>
            </a:r>
            <a:r>
              <a:rPr lang="de-DE" sz="1700" i="1" dirty="0"/>
              <a:t> in </a:t>
            </a:r>
            <a:r>
              <a:rPr lang="de-DE" sz="1700" i="1" dirty="0" err="1"/>
              <a:t>case</a:t>
            </a:r>
            <a:r>
              <a:rPr lang="de-DE" sz="1700" i="1" dirty="0"/>
              <a:t> a </a:t>
            </a:r>
            <a:r>
              <a:rPr lang="de-DE" sz="1700" i="1" dirty="0" err="1"/>
              <a:t>controller</a:t>
            </a:r>
            <a:r>
              <a:rPr lang="de-DE" sz="1700" i="1" dirty="0"/>
              <a:t> </a:t>
            </a:r>
            <a:r>
              <a:rPr lang="de-DE" sz="1700" i="1" dirty="0" err="1"/>
              <a:t>is</a:t>
            </a:r>
            <a:r>
              <a:rPr lang="de-DE" sz="1700" i="1" dirty="0"/>
              <a:t> not </a:t>
            </a:r>
            <a:r>
              <a:rPr lang="de-DE" sz="1700" i="1" dirty="0" err="1"/>
              <a:t>cached</a:t>
            </a:r>
            <a:r>
              <a:rPr lang="de-DE" sz="1700" i="1" dirty="0"/>
              <a:t>.</a:t>
            </a:r>
            <a:endParaRPr lang="de-DE" sz="17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1AFA77-5C5E-404F-AB5D-992EF77A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26D2DF-389F-BF4D-838F-9B1C980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0EDBB5-3A36-6246-B8CF-278CCE60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9282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6154517-BB1E-C142-B793-AD205C529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 err="1"/>
              <a:t>Divide</a:t>
            </a:r>
            <a:r>
              <a:rPr lang="de-DE" dirty="0"/>
              <a:t> a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sub</a:t>
            </a:r>
            <a:r>
              <a:rPr lang="de-DE" dirty="0"/>
              <a:t> </a:t>
            </a:r>
            <a:r>
              <a:rPr lang="de-DE" dirty="0" err="1"/>
              <a:t>compoments</a:t>
            </a:r>
            <a:endParaRPr lang="de-DE" dirty="0"/>
          </a:p>
          <a:p>
            <a:pPr lvl="1"/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 lvl="1"/>
            <a:r>
              <a:rPr lang="de-DE" dirty="0"/>
              <a:t>Reuse </a:t>
            </a:r>
          </a:p>
          <a:p>
            <a:pPr lvl="1"/>
            <a:r>
              <a:rPr lang="de-DE" dirty="0"/>
              <a:t>Caching</a:t>
            </a:r>
          </a:p>
          <a:p>
            <a:pPr lvl="1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D5ADB5-6A73-7D4C-A386-A3DDFD4C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Composites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A807A-0D3B-F641-8B91-7A78E7EA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077ED-C154-E64A-A33B-BA33EE86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C91F-921E-4F42-ADDA-5ED537D5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27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F6949EE-92E1-A140-9B81-E95C7846D847}"/>
              </a:ext>
            </a:extLst>
          </p:cNvPr>
          <p:cNvSpPr/>
          <p:nvPr/>
        </p:nvSpPr>
        <p:spPr>
          <a:xfrm>
            <a:off x="5241034" y="1570954"/>
            <a:ext cx="3751558" cy="4569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FE73B7-D8A4-0E44-916B-EF4935DD2E7B}"/>
              </a:ext>
            </a:extLst>
          </p:cNvPr>
          <p:cNvSpPr/>
          <p:nvPr/>
        </p:nvSpPr>
        <p:spPr>
          <a:xfrm>
            <a:off x="5241034" y="1556792"/>
            <a:ext cx="13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Component</a:t>
            </a:r>
            <a:endParaRPr lang="de-DE" b="1" dirty="0">
              <a:solidFill>
                <a:schemeClr val="bg1"/>
              </a:solidFill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A1E1C6F-60BF-5D4D-B7B1-BCF53DD5DF9E}"/>
              </a:ext>
            </a:extLst>
          </p:cNvPr>
          <p:cNvGrpSpPr/>
          <p:nvPr/>
        </p:nvGrpSpPr>
        <p:grpSpPr>
          <a:xfrm>
            <a:off x="5385048" y="2060848"/>
            <a:ext cx="3456384" cy="936104"/>
            <a:chOff x="5385048" y="2060848"/>
            <a:chExt cx="3456384" cy="93610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C16BC74-08C7-6B4A-9B10-BAB979FEA709}"/>
                </a:ext>
              </a:extLst>
            </p:cNvPr>
            <p:cNvSpPr/>
            <p:nvPr/>
          </p:nvSpPr>
          <p:spPr>
            <a:xfrm>
              <a:off x="5385048" y="2060848"/>
              <a:ext cx="3456384" cy="93610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0FB8443-79CD-5745-8DA2-25C7F34A0C8E}"/>
                </a:ext>
              </a:extLst>
            </p:cNvPr>
            <p:cNvSpPr/>
            <p:nvPr/>
          </p:nvSpPr>
          <p:spPr>
            <a:xfrm>
              <a:off x="5385048" y="2060848"/>
              <a:ext cx="13744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de-DE" b="1" dirty="0">
                  <a:solidFill>
                    <a:schemeClr val="bg1"/>
                  </a:solidFill>
                </a:rPr>
                <a:t>Composite 1</a:t>
              </a:r>
            </a:p>
          </p:txBody>
        </p:sp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B86F467A-361A-EA49-8B6E-FDDFDE58CD8F}"/>
              </a:ext>
            </a:extLst>
          </p:cNvPr>
          <p:cNvSpPr/>
          <p:nvPr/>
        </p:nvSpPr>
        <p:spPr>
          <a:xfrm>
            <a:off x="5385048" y="3501008"/>
            <a:ext cx="3456384" cy="93610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E8193E5-FCBC-8D40-8778-857CD88F3A7B}"/>
              </a:ext>
            </a:extLst>
          </p:cNvPr>
          <p:cNvSpPr/>
          <p:nvPr/>
        </p:nvSpPr>
        <p:spPr>
          <a:xfrm>
            <a:off x="5385048" y="3565173"/>
            <a:ext cx="137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Composite 2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4F1A22B-5DD5-8B48-AB43-F8DCE179D94E}"/>
              </a:ext>
            </a:extLst>
          </p:cNvPr>
          <p:cNvSpPr/>
          <p:nvPr/>
        </p:nvSpPr>
        <p:spPr>
          <a:xfrm>
            <a:off x="5386899" y="4943356"/>
            <a:ext cx="3456384" cy="9361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A5D15E6-A2B4-1F48-912E-1694709EAAF8}"/>
              </a:ext>
            </a:extLst>
          </p:cNvPr>
          <p:cNvSpPr/>
          <p:nvPr/>
        </p:nvSpPr>
        <p:spPr>
          <a:xfrm>
            <a:off x="5386899" y="4943356"/>
            <a:ext cx="137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Composite 3</a:t>
            </a:r>
          </a:p>
        </p:txBody>
      </p:sp>
    </p:spTree>
    <p:extLst>
      <p:ext uri="{BB962C8B-B14F-4D97-AF65-F5344CB8AC3E}">
        <p14:creationId xmlns:p14="http://schemas.microsoft.com/office/powerpoint/2010/main" val="2955952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43E60A-58C7-A54F-B9A3-29B452C36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556792"/>
            <a:ext cx="3665612" cy="4569372"/>
          </a:xfrm>
        </p:spPr>
        <p:txBody>
          <a:bodyPr/>
          <a:lstStyle/>
          <a:p>
            <a:r>
              <a:rPr lang="de-DE" sz="2000" dirty="0" err="1"/>
              <a:t>Nalu</a:t>
            </a:r>
            <a:r>
              <a:rPr lang="de-DE" sz="2000" dirty="0"/>
              <a:t> </a:t>
            </a:r>
            <a:r>
              <a:rPr lang="de-DE" sz="2000" dirty="0" err="1"/>
              <a:t>supports</a:t>
            </a:r>
            <a:r>
              <a:rPr lang="de-DE" sz="2000" dirty="0"/>
              <a:t> Dialogs </a:t>
            </a:r>
          </a:p>
          <a:p>
            <a:r>
              <a:rPr lang="de-DE" sz="2000" dirty="0" err="1"/>
              <a:t>PopUps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triggered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events</a:t>
            </a:r>
            <a:endParaRPr lang="de-DE" sz="2000" dirty="0"/>
          </a:p>
          <a:p>
            <a:r>
              <a:rPr lang="de-DE" sz="2000" dirty="0" err="1"/>
              <a:t>PopUps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a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a </a:t>
            </a:r>
            <a:r>
              <a:rPr lang="de-DE" sz="2000" dirty="0" err="1"/>
              <a:t>compoment</a:t>
            </a:r>
            <a:endParaRPr lang="de-DE" sz="2000" dirty="0"/>
          </a:p>
          <a:p>
            <a:r>
              <a:rPr lang="de-DE" sz="2000" dirty="0" err="1"/>
              <a:t>PopUps</a:t>
            </a:r>
            <a:r>
              <a:rPr lang="de-DE" sz="2000" dirty="0"/>
              <a:t> do not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routes</a:t>
            </a:r>
            <a:endParaRPr lang="de-DE" sz="2000" dirty="0"/>
          </a:p>
          <a:p>
            <a:r>
              <a:rPr lang="de-DE" sz="2000" dirty="0" err="1"/>
              <a:t>Nalu</a:t>
            </a:r>
            <a:r>
              <a:rPr lang="de-DE" sz="2000" dirty="0"/>
              <a:t> </a:t>
            </a:r>
            <a:r>
              <a:rPr lang="de-DE" sz="2000" dirty="0" err="1"/>
              <a:t>uses</a:t>
            </a:r>
            <a:r>
              <a:rPr lang="de-DE" sz="2000" dirty="0"/>
              <a:t> a </a:t>
            </a:r>
            <a:r>
              <a:rPr lang="de-DE" sz="2000" dirty="0" err="1"/>
              <a:t>PopUp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display</a:t>
            </a:r>
            <a:r>
              <a:rPr lang="de-DE" sz="2000" dirty="0"/>
              <a:t> </a:t>
            </a:r>
            <a:r>
              <a:rPr lang="de-DE" sz="2000" dirty="0" err="1"/>
              <a:t>errors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endParaRPr lang="de-DE" sz="2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692D58D-D37F-E447-8486-0D3CB3CC5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8904" y="1556792"/>
            <a:ext cx="4896544" cy="4569372"/>
          </a:xfrm>
        </p:spPr>
        <p:txBody>
          <a:bodyPr/>
          <a:lstStyle/>
          <a:p>
            <a:pPr marL="0" indent="0">
              <a:buNone/>
            </a:pPr>
            <a:r>
              <a:rPr lang="de-DE" sz="1600" dirty="0"/>
              <a:t>@</a:t>
            </a:r>
            <a:r>
              <a:rPr lang="de-DE" sz="1600" dirty="0" err="1"/>
              <a:t>PopUpController</a:t>
            </a:r>
            <a:r>
              <a:rPr lang="de-DE" sz="1600" dirty="0"/>
              <a:t>(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name</a:t>
            </a:r>
            <a:r>
              <a:rPr lang="de-DE" sz="1600" dirty="0"/>
              <a:t> = "</a:t>
            </a:r>
            <a:r>
              <a:rPr lang="de-DE" sz="1600" dirty="0" err="1"/>
              <a:t>PopUpEditor</a:t>
            </a:r>
            <a:r>
              <a:rPr lang="de-DE" sz="1600" dirty="0"/>
              <a:t>", 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componentInterface</a:t>
            </a:r>
            <a:r>
              <a:rPr lang="de-DE" sz="1600" dirty="0"/>
              <a:t> = </a:t>
            </a:r>
            <a:r>
              <a:rPr lang="de-DE" sz="1600" dirty="0" err="1"/>
              <a:t>IMyComponent.class</a:t>
            </a:r>
            <a:r>
              <a:rPr lang="de-DE" sz="1600" dirty="0"/>
              <a:t>,</a:t>
            </a:r>
            <a:br>
              <a:rPr lang="de-DE" sz="1600" dirty="0"/>
            </a:br>
            <a:r>
              <a:rPr lang="de-DE" sz="1600" dirty="0"/>
              <a:t>    </a:t>
            </a:r>
            <a:r>
              <a:rPr lang="de-DE" sz="1600" dirty="0" err="1"/>
              <a:t>component</a:t>
            </a:r>
            <a:r>
              <a:rPr lang="de-DE" sz="1600" dirty="0"/>
              <a:t> = </a:t>
            </a:r>
            <a:r>
              <a:rPr lang="de-DE" sz="1600" dirty="0" err="1"/>
              <a:t>MyComponent.class</a:t>
            </a:r>
            <a:r>
              <a:rPr lang="de-DE" sz="1600" dirty="0"/>
              <a:t>)</a:t>
            </a:r>
            <a:br>
              <a:rPr lang="de-DE" sz="1600" dirty="0"/>
            </a:b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class</a:t>
            </a:r>
            <a:r>
              <a:rPr lang="de-DE" sz="1600" dirty="0"/>
              <a:t> </a:t>
            </a:r>
            <a:r>
              <a:rPr lang="de-DE" sz="1600" dirty="0" err="1"/>
              <a:t>MyPopUpController</a:t>
            </a:r>
            <a:r>
              <a:rPr lang="de-DE" sz="1600" dirty="0"/>
              <a:t> </a:t>
            </a:r>
            <a:br>
              <a:rPr lang="de-DE" sz="1600" dirty="0"/>
            </a:br>
            <a:r>
              <a:rPr lang="de-DE" sz="1600" dirty="0"/>
              <a:t>     </a:t>
            </a:r>
            <a:r>
              <a:rPr lang="de-DE" sz="1600" dirty="0" err="1"/>
              <a:t>extends</a:t>
            </a:r>
            <a:r>
              <a:rPr lang="de-DE" sz="1600" dirty="0"/>
              <a:t> </a:t>
            </a:r>
            <a:r>
              <a:rPr lang="de-DE" sz="1600" dirty="0" err="1"/>
              <a:t>AbstractPopUpComponentController</a:t>
            </a:r>
            <a:br>
              <a:rPr lang="de-DE" sz="1600" dirty="0"/>
            </a:br>
            <a:r>
              <a:rPr lang="de-DE" sz="1600" dirty="0"/>
              <a:t>                                        &lt;</a:t>
            </a:r>
            <a:r>
              <a:rPr lang="de-DE" sz="1600" dirty="0" err="1"/>
              <a:t>MyContext</a:t>
            </a:r>
            <a:r>
              <a:rPr lang="de-DE" sz="1600" dirty="0"/>
              <a:t>, </a:t>
            </a:r>
            <a:r>
              <a:rPr lang="de-DE" sz="1600" dirty="0" err="1"/>
              <a:t>IMyComponent</a:t>
            </a:r>
            <a:r>
              <a:rPr lang="de-DE" sz="1600" dirty="0"/>
              <a:t>&gt;</a:t>
            </a:r>
            <a:br>
              <a:rPr lang="de-DE" sz="1600" dirty="0"/>
            </a:br>
            <a:r>
              <a:rPr lang="de-DE" sz="1600" dirty="0"/>
              <a:t>     </a:t>
            </a:r>
            <a:r>
              <a:rPr lang="de-DE" sz="1600" dirty="0" err="1"/>
              <a:t>implements</a:t>
            </a:r>
            <a:r>
              <a:rPr lang="de-DE" sz="1600" dirty="0"/>
              <a:t> </a:t>
            </a:r>
            <a:r>
              <a:rPr lang="de-DE" sz="1600" dirty="0" err="1"/>
              <a:t>IMyComponent.Controller</a:t>
            </a:r>
            <a:r>
              <a:rPr lang="de-DE" sz="1600" dirty="0"/>
              <a:t>,   </a:t>
            </a:r>
            <a:br>
              <a:rPr lang="de-DE" sz="1600" dirty="0"/>
            </a:br>
            <a:r>
              <a:rPr lang="de-DE" sz="1600" dirty="0"/>
              <a:t>             </a:t>
            </a:r>
            <a:r>
              <a:rPr lang="de-DE" sz="1600" dirty="0" err="1"/>
              <a:t>IsPopUpComponentCreator</a:t>
            </a:r>
            <a:r>
              <a:rPr lang="de-DE" sz="1600" dirty="0"/>
              <a:t>&lt;</a:t>
            </a:r>
            <a:r>
              <a:rPr lang="de-DE" sz="1600" dirty="0" err="1"/>
              <a:t>IDetailComponent</a:t>
            </a:r>
            <a:r>
              <a:rPr lang="de-DE" sz="1600" dirty="0"/>
              <a:t>&gt; { </a:t>
            </a:r>
          </a:p>
          <a:p>
            <a:pPr marL="0" indent="0">
              <a:buNone/>
            </a:pPr>
            <a:r>
              <a:rPr lang="de-DE" sz="1600" dirty="0"/>
              <a:t>    </a:t>
            </a:r>
            <a:r>
              <a:rPr lang="de-DE" sz="1600" dirty="0" err="1"/>
              <a:t>public</a:t>
            </a:r>
            <a:r>
              <a:rPr lang="de-DE" sz="1600" dirty="0"/>
              <a:t> </a:t>
            </a:r>
            <a:r>
              <a:rPr lang="de-DE" sz="1600" dirty="0" err="1"/>
              <a:t>MyPopUpController</a:t>
            </a:r>
            <a:r>
              <a:rPr lang="de-DE" sz="1600" dirty="0"/>
              <a:t>() { }</a:t>
            </a:r>
          </a:p>
          <a:p>
            <a:pPr marL="0" indent="0">
              <a:buNone/>
            </a:pPr>
            <a:r>
              <a:rPr lang="de-DE" sz="1600" dirty="0"/>
              <a:t>    ...</a:t>
            </a:r>
          </a:p>
          <a:p>
            <a:pPr marL="0" indent="0">
              <a:buNone/>
            </a:pPr>
            <a:r>
              <a:rPr lang="de-DE" sz="1600" dirty="0"/>
              <a:t> }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err="1"/>
              <a:t>this.eventBus.fireEvent</a:t>
            </a:r>
            <a:r>
              <a:rPr lang="de-DE" sz="1600" dirty="0"/>
              <a:t>(</a:t>
            </a:r>
          </a:p>
          <a:p>
            <a:pPr marL="0" indent="0">
              <a:buNone/>
            </a:pPr>
            <a:r>
              <a:rPr lang="de-DE" sz="1600" dirty="0"/>
              <a:t>       </a:t>
            </a:r>
            <a:r>
              <a:rPr lang="de-DE" sz="1600" dirty="0" err="1"/>
              <a:t>ShowPopUpEvent.show</a:t>
            </a:r>
            <a:r>
              <a:rPr lang="de-DE" sz="1600" dirty="0"/>
              <a:t>("</a:t>
            </a:r>
            <a:r>
              <a:rPr lang="de-DE" sz="1600" dirty="0" err="1"/>
              <a:t>PopUpEditor</a:t>
            </a:r>
            <a:r>
              <a:rPr lang="de-DE" sz="1600" dirty="0"/>
              <a:t>") </a:t>
            </a:r>
            <a:br>
              <a:rPr lang="de-DE" sz="1600" dirty="0"/>
            </a:br>
            <a:r>
              <a:rPr lang="de-DE" sz="1600" dirty="0"/>
              <a:t>                                       .</a:t>
            </a:r>
            <a:r>
              <a:rPr lang="de-DE" sz="1600" dirty="0" err="1"/>
              <a:t>using</a:t>
            </a:r>
            <a:r>
              <a:rPr lang="de-DE" sz="1600" dirty="0"/>
              <a:t>("</a:t>
            </a:r>
            <a:r>
              <a:rPr lang="de-DE" sz="1600" dirty="0" err="1"/>
              <a:t>id</a:t>
            </a:r>
            <a:r>
              <a:rPr lang="de-DE" sz="1600" dirty="0"/>
              <a:t>", "4711"));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A5560A1-5B6B-F24C-B4C6-AC936BEC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PopUps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F85A84-4D35-2446-8839-CC2D9F58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412F58-3CD0-BD45-B83A-814E3617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BE8E6D-7C5C-9A49-BCDD-3B24C51F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424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6154517-BB1E-C142-B793-AD205C5290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sz="2400" dirty="0" err="1"/>
              <a:t>Creates</a:t>
            </a:r>
            <a:r>
              <a:rPr lang="de-DE" sz="2400" dirty="0"/>
              <a:t> a </a:t>
            </a:r>
            <a:r>
              <a:rPr lang="de-DE" sz="2400" dirty="0" err="1"/>
              <a:t>always</a:t>
            </a:r>
            <a:r>
              <a:rPr lang="de-DE" sz="2400" dirty="0"/>
              <a:t> </a:t>
            </a:r>
            <a:r>
              <a:rPr lang="de-DE" sz="2400" dirty="0" err="1"/>
              <a:t>visible</a:t>
            </a:r>
            <a:r>
              <a:rPr lang="de-DE" sz="2400" dirty="0"/>
              <a:t> </a:t>
            </a:r>
            <a:r>
              <a:rPr lang="de-DE" sz="2400" dirty="0" err="1"/>
              <a:t>component</a:t>
            </a:r>
            <a:endParaRPr lang="de-DE" sz="2400" dirty="0"/>
          </a:p>
          <a:p>
            <a:r>
              <a:rPr lang="de-DE" sz="2400" dirty="0" err="1"/>
              <a:t>Has</a:t>
            </a:r>
            <a:r>
              <a:rPr lang="de-DE" sz="2400" dirty="0"/>
              <a:t> </a:t>
            </a:r>
            <a:r>
              <a:rPr lang="de-DE" sz="2400" dirty="0" err="1"/>
              <a:t>condition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hide</a:t>
            </a:r>
            <a:r>
              <a:rPr lang="de-DE" sz="2400" dirty="0"/>
              <a:t> block</a:t>
            </a:r>
          </a:p>
          <a:p>
            <a:pPr lvl="1"/>
            <a:endParaRPr lang="de-DE" sz="20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D5ADB5-6A73-7D4C-A386-A3DDFD4C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BlockController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FA807A-0D3B-F641-8B91-7A78E7EA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4077ED-C154-E64A-A33B-BA33EE86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EC91F-921E-4F42-ADDA-5ED537D5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29</a:t>
            </a:fld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F6949EE-92E1-A140-9B81-E95C7846D847}"/>
              </a:ext>
            </a:extLst>
          </p:cNvPr>
          <p:cNvSpPr/>
          <p:nvPr/>
        </p:nvSpPr>
        <p:spPr>
          <a:xfrm>
            <a:off x="5241034" y="1570954"/>
            <a:ext cx="3751558" cy="45693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7FE73B7-D8A4-0E44-916B-EF4935DD2E7B}"/>
              </a:ext>
            </a:extLst>
          </p:cNvPr>
          <p:cNvSpPr/>
          <p:nvPr/>
        </p:nvSpPr>
        <p:spPr>
          <a:xfrm>
            <a:off x="5241034" y="1556792"/>
            <a:ext cx="13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Component</a:t>
            </a:r>
            <a:endParaRPr lang="de-DE" b="1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1E5FD16-F2B1-0849-BC5E-6015507CDA75}"/>
              </a:ext>
            </a:extLst>
          </p:cNvPr>
          <p:cNvGrpSpPr/>
          <p:nvPr/>
        </p:nvGrpSpPr>
        <p:grpSpPr>
          <a:xfrm>
            <a:off x="7116813" y="4797152"/>
            <a:ext cx="1800200" cy="1224136"/>
            <a:chOff x="5745088" y="2060848"/>
            <a:chExt cx="1800200" cy="1224136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5C16BC74-08C7-6B4A-9B10-BAB979FEA709}"/>
                </a:ext>
              </a:extLst>
            </p:cNvPr>
            <p:cNvSpPr/>
            <p:nvPr/>
          </p:nvSpPr>
          <p:spPr>
            <a:xfrm>
              <a:off x="5745088" y="2060848"/>
              <a:ext cx="1800200" cy="1224136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E0FB8443-79CD-5745-8DA2-25C7F34A0C8E}"/>
                </a:ext>
              </a:extLst>
            </p:cNvPr>
            <p:cNvSpPr/>
            <p:nvPr/>
          </p:nvSpPr>
          <p:spPr>
            <a:xfrm>
              <a:off x="5745088" y="2060848"/>
              <a:ext cx="13681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2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9D797E-7CDA-794B-AAF4-8BC01180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Favorite</a:t>
            </a:r>
            <a:r>
              <a:rPr lang="de-DE" dirty="0"/>
              <a:t>: MVP4G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35BCA-3949-6043-8344-7CEB1CFAD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/>
              <a:t>Navigate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de-DE" sz="2800" dirty="0" err="1"/>
              <a:t>events</a:t>
            </a:r>
            <a:endParaRPr lang="de-DE" sz="2800" dirty="0"/>
          </a:p>
          <a:p>
            <a:r>
              <a:rPr lang="de-DE" sz="2800" dirty="0" err="1"/>
              <a:t>History</a:t>
            </a:r>
            <a:r>
              <a:rPr lang="de-DE" sz="2800" dirty="0"/>
              <a:t> </a:t>
            </a:r>
            <a:r>
              <a:rPr lang="de-DE" sz="2800" dirty="0" err="1"/>
              <a:t>done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serializing</a:t>
            </a:r>
            <a:r>
              <a:rPr lang="de-DE" sz="2800" dirty="0"/>
              <a:t> </a:t>
            </a:r>
            <a:r>
              <a:rPr lang="de-DE" sz="2800" dirty="0" err="1"/>
              <a:t>events</a:t>
            </a:r>
            <a:endParaRPr lang="de-DE" sz="2800" dirty="0"/>
          </a:p>
          <a:p>
            <a:r>
              <a:rPr lang="de-DE" sz="2800" dirty="0" err="1"/>
              <a:t>Presenter</a:t>
            </a:r>
            <a:r>
              <a:rPr lang="de-DE" sz="2800" dirty="0"/>
              <a:t> &amp; Handler</a:t>
            </a:r>
          </a:p>
          <a:p>
            <a:r>
              <a:rPr lang="de-DE" sz="2800" dirty="0"/>
              <a:t>Filters -&gt; cool</a:t>
            </a:r>
          </a:p>
          <a:p>
            <a:r>
              <a:rPr lang="de-DE" sz="2800" dirty="0"/>
              <a:t>Easy Multi-Shell-Support</a:t>
            </a:r>
          </a:p>
          <a:p>
            <a:r>
              <a:rPr lang="de-DE" sz="2800" dirty="0" err="1"/>
              <a:t>Using</a:t>
            </a:r>
            <a:r>
              <a:rPr lang="de-DE" sz="2800" dirty="0"/>
              <a:t> </a:t>
            </a:r>
            <a:r>
              <a:rPr lang="de-DE" sz="2800" dirty="0" err="1"/>
              <a:t>annotations</a:t>
            </a:r>
            <a:r>
              <a:rPr lang="de-DE" sz="2800" dirty="0"/>
              <a:t> -&gt; </a:t>
            </a:r>
            <a:r>
              <a:rPr lang="de-DE" sz="2800" dirty="0" err="1"/>
              <a:t>very</a:t>
            </a:r>
            <a:r>
              <a:rPr lang="de-DE" sz="2800" dirty="0"/>
              <a:t> cool</a:t>
            </a:r>
          </a:p>
          <a:p>
            <a:r>
              <a:rPr lang="de-DE" sz="2800" dirty="0"/>
              <a:t>Caching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default</a:t>
            </a:r>
            <a:r>
              <a:rPr lang="de-DE" sz="2800" dirty="0"/>
              <a:t> -&gt; super cool … </a:t>
            </a:r>
            <a:r>
              <a:rPr lang="de-DE" sz="2800" dirty="0" err="1"/>
              <a:t>may</a:t>
            </a:r>
            <a:r>
              <a:rPr lang="de-DE" sz="2800" dirty="0"/>
              <a:t> </a:t>
            </a:r>
            <a:r>
              <a:rPr lang="de-DE" sz="2800" dirty="0" err="1"/>
              <a:t>be</a:t>
            </a:r>
            <a:r>
              <a:rPr lang="de-DE" sz="2800" dirty="0"/>
              <a:t> </a:t>
            </a:r>
          </a:p>
          <a:p>
            <a:endParaRPr lang="de-DE" sz="2800" dirty="0"/>
          </a:p>
          <a:p>
            <a:r>
              <a:rPr lang="de-DE" sz="2800" dirty="0" err="1"/>
              <a:t>Is</a:t>
            </a:r>
            <a:r>
              <a:rPr lang="de-DE" sz="2800" dirty="0"/>
              <a:t> MVP4G Web-like? … not </a:t>
            </a:r>
            <a:r>
              <a:rPr lang="de-DE" sz="2800" dirty="0" err="1"/>
              <a:t>really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6363E8-1B8F-F94F-98F3-93553236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97B074-5519-E845-A22F-2F66F823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D1762-6EDF-FC4B-B675-5F97BBF9D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9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F24A3C4-F801-D34F-ACD3-7F3E9790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556792"/>
            <a:ext cx="8490148" cy="1296144"/>
          </a:xfrm>
        </p:spPr>
        <p:txBody>
          <a:bodyPr/>
          <a:lstStyle/>
          <a:p>
            <a:r>
              <a:rPr lang="de-DE" dirty="0"/>
              <a:t>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startParameter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URL-parameter </a:t>
            </a:r>
            <a:r>
              <a:rPr lang="de-DE" dirty="0" err="1"/>
              <a:t>using</a:t>
            </a:r>
            <a:r>
              <a:rPr lang="de-DE" dirty="0"/>
              <a:t>:</a:t>
            </a:r>
            <a:br>
              <a:rPr lang="de-DE" dirty="0"/>
            </a:br>
            <a:r>
              <a:rPr lang="de-DE" b="1" dirty="0" err="1"/>
              <a:t>router.getStartQueryParameters</a:t>
            </a:r>
            <a:r>
              <a:rPr lang="de-DE" b="1" dirty="0"/>
              <a:t>();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0FD891C-0497-E648-891C-C1BBCC32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444" y="3573016"/>
            <a:ext cx="8483004" cy="2553148"/>
          </a:xfrm>
        </p:spPr>
        <p:txBody>
          <a:bodyPr/>
          <a:lstStyle/>
          <a:p>
            <a:pPr marL="0" indent="0">
              <a:buNone/>
            </a:pPr>
            <a:r>
              <a:rPr lang="de-DE" sz="2400" dirty="0"/>
              <a:t>URL:</a:t>
            </a:r>
            <a:br>
              <a:rPr lang="de-DE" sz="2400" dirty="0"/>
            </a:br>
            <a:r>
              <a:rPr lang="de-DE" sz="2400" dirty="0" err="1"/>
              <a:t>www.nalukit.org</a:t>
            </a:r>
            <a:r>
              <a:rPr lang="de-DE" sz="2400" dirty="0"/>
              <a:t>/</a:t>
            </a:r>
            <a:r>
              <a:rPr lang="de-DE" sz="2400" dirty="0" err="1"/>
              <a:t>index.html?myStartParameter</a:t>
            </a:r>
            <a:r>
              <a:rPr lang="de-DE" sz="2400" dirty="0"/>
              <a:t>=cool</a:t>
            </a:r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String </a:t>
            </a:r>
            <a:r>
              <a:rPr lang="de-DE" sz="2400" dirty="0" err="1"/>
              <a:t>startParameter</a:t>
            </a:r>
            <a:r>
              <a:rPr lang="de-DE" sz="2400" dirty="0"/>
              <a:t> = </a:t>
            </a:r>
            <a:r>
              <a:rPr lang="de-DE" sz="2400" dirty="0" err="1"/>
              <a:t>this.router.getStartQueryParameters</a:t>
            </a:r>
            <a:r>
              <a:rPr lang="de-DE" sz="2400" dirty="0"/>
              <a:t>()</a:t>
            </a:r>
            <a:br>
              <a:rPr lang="de-DE" sz="2400" dirty="0"/>
            </a:br>
            <a:r>
              <a:rPr lang="de-DE" sz="2400" dirty="0"/>
              <a:t>                                                              .</a:t>
            </a:r>
            <a:r>
              <a:rPr lang="de-DE" sz="2400" dirty="0" err="1"/>
              <a:t>get</a:t>
            </a:r>
            <a:r>
              <a:rPr lang="de-DE" sz="2400" dirty="0"/>
              <a:t>("</a:t>
            </a:r>
            <a:r>
              <a:rPr lang="de-DE" sz="2400" dirty="0" err="1"/>
              <a:t>myStartParameter</a:t>
            </a:r>
            <a:r>
              <a:rPr lang="de-DE" sz="2400" dirty="0"/>
              <a:t>");</a:t>
            </a:r>
            <a:br>
              <a:rPr lang="de-DE" sz="2400" dirty="0"/>
            </a:br>
            <a:endParaRPr lang="de-DE" sz="2400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BB56EC7-6A62-BE49-A0E0-2A1F49DD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URL-Parameter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932ED-E28A-B549-90A3-798CB7D7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221E7-E0EA-2049-BD09-BADCD0BA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290A7-4FA6-AA41-AF1D-59FAED1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043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F24A3C4-F801-D34F-ACD3-7F3E9790F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556792"/>
            <a:ext cx="8490148" cy="4752528"/>
          </a:xfrm>
        </p:spPr>
        <p:txBody>
          <a:bodyPr/>
          <a:lstStyle/>
          <a:p>
            <a:r>
              <a:rPr lang="de-DE" dirty="0"/>
              <a:t>Handler (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)</a:t>
            </a:r>
          </a:p>
          <a:p>
            <a:r>
              <a:rPr lang="de-DE" dirty="0"/>
              <a:t>Multi Module </a:t>
            </a:r>
            <a:r>
              <a:rPr lang="de-DE" dirty="0" err="1"/>
              <a:t>support</a:t>
            </a:r>
            <a:endParaRPr lang="de-DE" dirty="0"/>
          </a:p>
          <a:p>
            <a:pPr lvl="1"/>
            <a:r>
              <a:rPr lang="de-DE" dirty="0"/>
              <a:t>Multi-Module-Events</a:t>
            </a:r>
          </a:p>
          <a:p>
            <a:pPr lvl="1"/>
            <a:r>
              <a:rPr lang="de-DE" dirty="0" err="1"/>
              <a:t>Shared</a:t>
            </a:r>
            <a:r>
              <a:rPr lang="de-DE" dirty="0"/>
              <a:t> Data</a:t>
            </a:r>
          </a:p>
          <a:p>
            <a:r>
              <a:rPr lang="de-DE" dirty="0"/>
              <a:t>SEO-Support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BB56EC7-6A62-BE49-A0E0-2A1F49DD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Many</a:t>
            </a:r>
            <a:r>
              <a:rPr lang="de-DE" dirty="0"/>
              <a:t> More Features 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4932ED-E28A-B549-90A3-798CB7D7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F221E7-E0EA-2049-BD09-BADCD0BA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C290A7-4FA6-AA41-AF1D-59FAED1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1623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9AB664AA-FAA3-C440-B69D-A27FB962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More </a:t>
            </a:r>
            <a:r>
              <a:rPr lang="de-DE" dirty="0" err="1"/>
              <a:t>Informations</a:t>
            </a:r>
            <a:r>
              <a:rPr lang="de-DE" dirty="0"/>
              <a:t> … 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C83E0F3-BCB8-774C-B654-6C6BCD4E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 err="1"/>
              <a:t>GitHub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>
                <a:hlinkClick r:id="rId2"/>
              </a:rPr>
              <a:t>https://github.com/NaluKit/nalu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 err="1"/>
              <a:t>Documentation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>
                <a:hlinkClick r:id="rId3"/>
              </a:rPr>
              <a:t>https://github.com/NaluKit/nalu/</a:t>
            </a:r>
            <a:r>
              <a:rPr lang="de-DE" sz="2000">
                <a:hlinkClick r:id="rId3"/>
              </a:rPr>
              <a:t>wiki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 err="1"/>
              <a:t>Examples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>
                <a:hlinkClick r:id="rId4"/>
              </a:rPr>
              <a:t>https://github.com/nalukit/nalu-examples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/>
              <a:t>Gitter </a:t>
            </a:r>
            <a:r>
              <a:rPr lang="de-DE" sz="2000" dirty="0" err="1"/>
              <a:t>Room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>
                <a:hlinkClick r:id="rId5"/>
              </a:rPr>
              <a:t>https://gitter.im/Nalukit42/Lobby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 err="1"/>
              <a:t>Nalu</a:t>
            </a:r>
            <a:r>
              <a:rPr lang="de-DE" sz="2000" dirty="0"/>
              <a:t> Project </a:t>
            </a:r>
            <a:r>
              <a:rPr lang="de-DE" sz="2000" dirty="0" err="1"/>
              <a:t>Creator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>
                <a:hlinkClick r:id="rId6"/>
              </a:rPr>
              <a:t>http://www.mvp4g.org/boot-starter-nalu/BootStarterNalu.html</a:t>
            </a:r>
            <a:endParaRPr lang="de-DE" sz="200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FD798-0D83-6B4C-B4C6-8C6E3F53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1CF708-20C0-4E42-A1D5-04AFA51B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39CC96-B8EE-F94A-B71E-6205C72F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0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6FD7-9230-5C46-ACDB-19959E36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A31DB-F17E-9D4E-BD91-F1039A99A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Take </a:t>
            </a:r>
            <a:r>
              <a:rPr lang="de-DE" sz="2400" dirty="0" err="1"/>
              <a:t>the</a:t>
            </a:r>
            <a:r>
              <a:rPr lang="de-DE" sz="2400" dirty="0"/>
              <a:t> cool </a:t>
            </a:r>
            <a:r>
              <a:rPr lang="de-DE" sz="2400" dirty="0" err="1"/>
              <a:t>things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MVP4G:</a:t>
            </a:r>
          </a:p>
          <a:p>
            <a:pPr lvl="1"/>
            <a:r>
              <a:rPr lang="de-DE" sz="2000" dirty="0"/>
              <a:t>Filters, </a:t>
            </a:r>
            <a:r>
              <a:rPr lang="de-DE" sz="2000" dirty="0" err="1"/>
              <a:t>Annotations</a:t>
            </a:r>
            <a:r>
              <a:rPr lang="de-DE" sz="2000" dirty="0"/>
              <a:t>, Handler, Caching, Multi-Shell-Support, etc.</a:t>
            </a:r>
          </a:p>
          <a:p>
            <a:pPr lvl="1"/>
            <a:endParaRPr lang="de-DE" sz="2000" dirty="0"/>
          </a:p>
          <a:p>
            <a:r>
              <a:rPr lang="de-DE" sz="2400" dirty="0"/>
              <a:t>Add </a:t>
            </a:r>
            <a:r>
              <a:rPr lang="de-DE" sz="2400" dirty="0" err="1"/>
              <a:t>more</a:t>
            </a:r>
            <a:r>
              <a:rPr lang="de-DE" sz="2400" dirty="0"/>
              <a:t> cool </a:t>
            </a:r>
            <a:r>
              <a:rPr lang="de-DE" sz="2400" dirty="0" err="1"/>
              <a:t>stuff</a:t>
            </a:r>
            <a:r>
              <a:rPr lang="de-DE" sz="2400" dirty="0"/>
              <a:t>:</a:t>
            </a:r>
          </a:p>
          <a:p>
            <a:pPr lvl="1"/>
            <a:r>
              <a:rPr lang="de-DE" sz="2000" dirty="0" err="1"/>
              <a:t>Application</a:t>
            </a:r>
            <a:r>
              <a:rPr lang="de-DE" sz="2000" dirty="0"/>
              <a:t> </a:t>
            </a:r>
            <a:r>
              <a:rPr lang="de-DE" sz="2000" dirty="0" err="1"/>
              <a:t>wide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r>
              <a:rPr lang="de-DE" sz="2000" dirty="0"/>
              <a:t> </a:t>
            </a:r>
            <a:r>
              <a:rPr lang="de-DE" sz="2000" dirty="0" err="1"/>
              <a:t>injected</a:t>
            </a:r>
            <a:r>
              <a:rPr lang="de-DE" sz="2000" dirty="0"/>
              <a:t> in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controller</a:t>
            </a:r>
            <a:r>
              <a:rPr lang="de-DE" sz="2000" dirty="0"/>
              <a:t>, </a:t>
            </a:r>
            <a:r>
              <a:rPr lang="de-DE" sz="2000" dirty="0" err="1"/>
              <a:t>handler</a:t>
            </a:r>
            <a:r>
              <a:rPr lang="de-DE" sz="2000" dirty="0"/>
              <a:t>, </a:t>
            </a:r>
            <a:r>
              <a:rPr lang="de-DE" sz="2000" dirty="0" err="1"/>
              <a:t>filter</a:t>
            </a:r>
            <a:r>
              <a:rPr lang="de-DE" sz="2000" dirty="0"/>
              <a:t>, etc.</a:t>
            </a:r>
          </a:p>
          <a:p>
            <a:pPr lvl="1"/>
            <a:r>
              <a:rPr lang="de-DE" sz="2000" dirty="0" err="1"/>
              <a:t>Application</a:t>
            </a:r>
            <a:r>
              <a:rPr lang="de-DE" sz="2000" dirty="0"/>
              <a:t> </a:t>
            </a:r>
            <a:r>
              <a:rPr lang="de-DE" sz="2000" dirty="0" err="1"/>
              <a:t>loader</a:t>
            </a:r>
            <a:endParaRPr lang="de-DE" sz="2000" dirty="0"/>
          </a:p>
          <a:p>
            <a:pPr lvl="1"/>
            <a:r>
              <a:rPr lang="de-DE" sz="2000" dirty="0"/>
              <a:t>Composites</a:t>
            </a:r>
          </a:p>
          <a:p>
            <a:pPr lvl="1"/>
            <a:r>
              <a:rPr lang="de-DE" sz="2000" dirty="0" err="1"/>
              <a:t>Application</a:t>
            </a:r>
            <a:r>
              <a:rPr lang="de-DE" sz="2000" dirty="0"/>
              <a:t> </a:t>
            </a:r>
            <a:r>
              <a:rPr lang="de-DE" sz="2000" dirty="0" err="1"/>
              <a:t>wide</a:t>
            </a:r>
            <a:r>
              <a:rPr lang="de-DE" sz="2000" dirty="0"/>
              <a:t> </a:t>
            </a:r>
            <a:r>
              <a:rPr lang="de-DE" sz="2000" dirty="0" err="1"/>
              <a:t>event</a:t>
            </a:r>
            <a:r>
              <a:rPr lang="de-DE" sz="2000" dirty="0"/>
              <a:t> </a:t>
            </a:r>
            <a:r>
              <a:rPr lang="de-DE" sz="2000" dirty="0" err="1"/>
              <a:t>bus</a:t>
            </a:r>
            <a:endParaRPr lang="de-DE" sz="2000" dirty="0"/>
          </a:p>
          <a:p>
            <a:pPr lvl="1"/>
            <a:r>
              <a:rPr lang="de-DE" sz="2000" dirty="0" err="1"/>
              <a:t>History</a:t>
            </a:r>
            <a:r>
              <a:rPr lang="de-DE" sz="2000" dirty="0"/>
              <a:t> </a:t>
            </a: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any</a:t>
            </a:r>
            <a:r>
              <a:rPr lang="de-DE" sz="2000" dirty="0"/>
              <a:t> </a:t>
            </a:r>
            <a:r>
              <a:rPr lang="de-DE" sz="2000" dirty="0" err="1"/>
              <a:t>effort</a:t>
            </a:r>
            <a:r>
              <a:rPr lang="de-DE" sz="2000" dirty="0"/>
              <a:t> (</a:t>
            </a:r>
            <a:r>
              <a:rPr lang="de-DE" sz="2000" dirty="0" err="1"/>
              <a:t>pretty</a:t>
            </a:r>
            <a:r>
              <a:rPr lang="de-DE" sz="2000" dirty="0"/>
              <a:t> cool!)</a:t>
            </a:r>
          </a:p>
          <a:p>
            <a:pPr lvl="1"/>
            <a:r>
              <a:rPr lang="de-DE" sz="2000" dirty="0"/>
              <a:t>Support GWT-</a:t>
            </a:r>
            <a:r>
              <a:rPr lang="de-DE" sz="2000" dirty="0" err="1"/>
              <a:t>based</a:t>
            </a:r>
            <a:r>
              <a:rPr lang="de-DE" sz="2000" dirty="0"/>
              <a:t> &amp; Element-</a:t>
            </a:r>
            <a:r>
              <a:rPr lang="de-DE" sz="2000" dirty="0" err="1"/>
              <a:t>based</a:t>
            </a:r>
            <a:r>
              <a:rPr lang="de-DE" sz="2000" dirty="0"/>
              <a:t> </a:t>
            </a:r>
            <a:r>
              <a:rPr lang="de-DE" sz="2000" dirty="0" err="1"/>
              <a:t>Widgets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B73126-3349-354A-8710-C5FCEACE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2DE037-92E3-C248-B5E8-B8BABD6B8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E7B2F5-33B9-7D46-89D2-ED7A7F32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DC085F7-81F9-9347-9A0E-08AA1610B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2060848"/>
            <a:ext cx="4313684" cy="4065316"/>
          </a:xfrm>
        </p:spPr>
        <p:txBody>
          <a:bodyPr/>
          <a:lstStyle/>
          <a:p>
            <a:r>
              <a:rPr lang="de-DE" sz="1800" dirty="0"/>
              <a:t>Route </a:t>
            </a:r>
            <a:r>
              <a:rPr lang="de-DE" sz="1800" dirty="0" err="1"/>
              <a:t>based</a:t>
            </a:r>
            <a:r>
              <a:rPr lang="de-DE" sz="1800" dirty="0"/>
              <a:t> </a:t>
            </a:r>
            <a:r>
              <a:rPr lang="de-DE" sz="1800" dirty="0" err="1"/>
              <a:t>navigation</a:t>
            </a:r>
            <a:endParaRPr lang="de-DE" sz="1800" dirty="0"/>
          </a:p>
          <a:p>
            <a:r>
              <a:rPr lang="de-DE" sz="1800" dirty="0" err="1"/>
              <a:t>Loader</a:t>
            </a:r>
            <a:r>
              <a:rPr lang="de-DE" sz="1800" dirty="0"/>
              <a:t> at </a:t>
            </a:r>
            <a:r>
              <a:rPr lang="de-DE" sz="1800" dirty="0" err="1"/>
              <a:t>application</a:t>
            </a:r>
            <a:r>
              <a:rPr lang="de-DE" sz="1800" dirty="0"/>
              <a:t> </a:t>
            </a:r>
            <a:r>
              <a:rPr lang="de-DE" sz="1800" dirty="0" err="1"/>
              <a:t>start</a:t>
            </a:r>
            <a:endParaRPr lang="de-DE" sz="1800" dirty="0"/>
          </a:p>
          <a:p>
            <a:r>
              <a:rPr lang="de-DE" sz="1800" dirty="0"/>
              <a:t>Client </a:t>
            </a:r>
            <a:r>
              <a:rPr lang="de-DE" sz="1800" dirty="0" err="1"/>
              <a:t>side</a:t>
            </a:r>
            <a:r>
              <a:rPr lang="de-DE" sz="1800" dirty="0"/>
              <a:t> </a:t>
            </a:r>
            <a:r>
              <a:rPr lang="de-DE" sz="1800" dirty="0" err="1"/>
              <a:t>context</a:t>
            </a:r>
            <a:r>
              <a:rPr lang="de-DE" sz="1800" dirty="0"/>
              <a:t>, </a:t>
            </a:r>
            <a:r>
              <a:rPr lang="de-DE" sz="1800" dirty="0" err="1"/>
              <a:t>router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event</a:t>
            </a:r>
            <a:r>
              <a:rPr lang="de-DE" sz="1800" dirty="0"/>
              <a:t> </a:t>
            </a:r>
            <a:r>
              <a:rPr lang="de-DE" sz="1800" dirty="0" err="1"/>
              <a:t>bus</a:t>
            </a:r>
            <a:endParaRPr lang="de-DE" sz="1800" dirty="0"/>
          </a:p>
          <a:p>
            <a:r>
              <a:rPr lang="de-DE" sz="1800" dirty="0"/>
              <a:t>Filters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intercept</a:t>
            </a:r>
            <a:r>
              <a:rPr lang="de-DE" sz="1800" dirty="0"/>
              <a:t> </a:t>
            </a:r>
            <a:r>
              <a:rPr lang="de-DE" sz="1800" dirty="0" err="1"/>
              <a:t>routing</a:t>
            </a:r>
            <a:endParaRPr lang="de-DE" sz="1800" dirty="0"/>
          </a:p>
          <a:p>
            <a:r>
              <a:rPr lang="de-DE" sz="1800" dirty="0"/>
              <a:t>Separation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views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a </a:t>
            </a:r>
            <a:r>
              <a:rPr lang="de-DE" sz="1800" dirty="0" err="1"/>
              <a:t>controller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a </a:t>
            </a:r>
            <a:r>
              <a:rPr lang="de-DE" sz="1800" dirty="0" err="1"/>
              <a:t>component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</a:t>
            </a:r>
            <a:r>
              <a:rPr lang="de-DE" sz="1800" dirty="0" err="1"/>
              <a:t>framework</a:t>
            </a:r>
            <a:r>
              <a:rPr lang="de-DE" sz="1800" dirty="0"/>
              <a:t> </a:t>
            </a:r>
            <a:r>
              <a:rPr lang="de-DE" sz="1800" dirty="0" err="1"/>
              <a:t>sided</a:t>
            </a:r>
            <a:r>
              <a:rPr lang="de-DE" sz="1800" dirty="0"/>
              <a:t> </a:t>
            </a:r>
            <a:r>
              <a:rPr lang="de-DE" sz="1800" dirty="0" err="1"/>
              <a:t>instantiation</a:t>
            </a:r>
            <a:endParaRPr lang="de-DE" sz="1800" dirty="0"/>
          </a:p>
          <a:p>
            <a:r>
              <a:rPr lang="de-DE" sz="1800" dirty="0"/>
              <a:t>A </a:t>
            </a:r>
            <a:r>
              <a:rPr lang="de-DE" sz="1800" dirty="0" err="1"/>
              <a:t>controller</a:t>
            </a:r>
            <a:r>
              <a:rPr lang="de-DE" sz="1800" dirty="0"/>
              <a:t> </a:t>
            </a:r>
            <a:r>
              <a:rPr lang="de-DE" sz="1800" dirty="0" err="1"/>
              <a:t>life-cycle</a:t>
            </a:r>
            <a:r>
              <a:rPr lang="de-DE" sz="1800" dirty="0"/>
              <a:t> </a:t>
            </a:r>
            <a:r>
              <a:rPr lang="de-DE" sz="1800" dirty="0" err="1"/>
              <a:t>using</a:t>
            </a:r>
            <a:r>
              <a:rPr lang="de-DE" sz="1800" dirty="0"/>
              <a:t> start-,</a:t>
            </a:r>
            <a:br>
              <a:rPr lang="de-DE" sz="1800" dirty="0"/>
            </a:br>
            <a:r>
              <a:rPr lang="de-DE" sz="1800" dirty="0" err="1"/>
              <a:t>mayStop</a:t>
            </a:r>
            <a:r>
              <a:rPr lang="de-DE" sz="1800" dirty="0"/>
              <a:t>- </a:t>
            </a:r>
            <a:r>
              <a:rPr lang="de-DE" sz="1800" dirty="0" err="1"/>
              <a:t>and</a:t>
            </a:r>
            <a:r>
              <a:rPr lang="de-DE" sz="1800" dirty="0"/>
              <a:t> </a:t>
            </a:r>
            <a:r>
              <a:rPr lang="de-DE" sz="1800" dirty="0" err="1"/>
              <a:t>stop</a:t>
            </a:r>
            <a:r>
              <a:rPr lang="de-DE" sz="1800" dirty="0"/>
              <a:t>- </a:t>
            </a:r>
            <a:r>
              <a:rPr lang="de-DE" sz="1800" dirty="0" err="1"/>
              <a:t>similar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GWT </a:t>
            </a:r>
            <a:r>
              <a:rPr lang="de-DE" sz="1800" dirty="0" err="1"/>
              <a:t>Activities</a:t>
            </a:r>
            <a:endParaRPr lang="de-DE" sz="1800" dirty="0"/>
          </a:p>
          <a:p>
            <a:r>
              <a:rPr lang="de-DE" sz="1800" dirty="0"/>
              <a:t>Caching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controllers</a:t>
            </a:r>
            <a:r>
              <a:rPr lang="de-DE" sz="1800" dirty="0"/>
              <a:t> &amp; </a:t>
            </a:r>
            <a:r>
              <a:rPr lang="de-DE" sz="1800" dirty="0" err="1"/>
              <a:t>composites</a:t>
            </a:r>
            <a:endParaRPr lang="de-DE" sz="1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35306-D42A-224B-991A-E9261B427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0992" y="2060848"/>
            <a:ext cx="4104456" cy="4065316"/>
          </a:xfrm>
        </p:spPr>
        <p:txBody>
          <a:bodyPr/>
          <a:lstStyle/>
          <a:p>
            <a:r>
              <a:rPr lang="de-DE" sz="1800" dirty="0" err="1"/>
              <a:t>PopUpController</a:t>
            </a:r>
            <a:endParaRPr lang="de-DE" sz="1800" dirty="0"/>
          </a:p>
          <a:p>
            <a:r>
              <a:rPr lang="de-DE" sz="1800" dirty="0" err="1"/>
              <a:t>BlockController</a:t>
            </a:r>
            <a:r>
              <a:rPr lang="de-DE" sz="1800" dirty="0"/>
              <a:t> </a:t>
            </a:r>
          </a:p>
          <a:p>
            <a:r>
              <a:rPr lang="de-DE" sz="1800" dirty="0"/>
              <a:t>Handler-Management</a:t>
            </a:r>
          </a:p>
          <a:p>
            <a:r>
              <a:rPr lang="de-DE" sz="1800" dirty="0"/>
              <a:t>Composites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support</a:t>
            </a:r>
            <a:r>
              <a:rPr lang="de-DE" sz="1800" dirty="0"/>
              <a:t> </a:t>
            </a:r>
            <a:r>
              <a:rPr lang="de-DE" sz="1800" dirty="0" err="1"/>
              <a:t>smaller</a:t>
            </a:r>
            <a:r>
              <a:rPr lang="de-DE" sz="1800" dirty="0"/>
              <a:t> </a:t>
            </a:r>
            <a:r>
              <a:rPr lang="de-DE" sz="1800" dirty="0" err="1"/>
              <a:t>visible</a:t>
            </a:r>
            <a:r>
              <a:rPr lang="de-DE" sz="1800" dirty="0"/>
              <a:t> </a:t>
            </a:r>
            <a:r>
              <a:rPr lang="de-DE" sz="1800" dirty="0" err="1"/>
              <a:t>units</a:t>
            </a:r>
            <a:endParaRPr lang="de-DE" sz="1800" dirty="0"/>
          </a:p>
          <a:p>
            <a:r>
              <a:rPr lang="de-DE" sz="1800" dirty="0"/>
              <a:t>Controller &amp; </a:t>
            </a:r>
            <a:r>
              <a:rPr lang="de-DE" sz="1800" dirty="0" err="1"/>
              <a:t>component</a:t>
            </a:r>
            <a:r>
              <a:rPr lang="de-DE" sz="1800" dirty="0"/>
              <a:t> </a:t>
            </a:r>
            <a:r>
              <a:rPr lang="de-DE" sz="1800" dirty="0" err="1"/>
              <a:t>caching</a:t>
            </a:r>
            <a:endParaRPr lang="de-DE" sz="1800" dirty="0"/>
          </a:p>
          <a:p>
            <a:r>
              <a:rPr lang="de-DE" sz="1800" dirty="0"/>
              <a:t>Multi Shell Support</a:t>
            </a:r>
          </a:p>
          <a:p>
            <a:r>
              <a:rPr lang="de-DE" sz="1800" dirty="0" err="1"/>
              <a:t>Maven</a:t>
            </a:r>
            <a:r>
              <a:rPr lang="de-DE" sz="1800" dirty="0"/>
              <a:t> </a:t>
            </a:r>
            <a:r>
              <a:rPr lang="de-DE" sz="1800" dirty="0" err="1"/>
              <a:t>multi</a:t>
            </a:r>
            <a:r>
              <a:rPr lang="de-DE" sz="1800" dirty="0"/>
              <a:t> </a:t>
            </a:r>
            <a:r>
              <a:rPr lang="de-DE" sz="1800" dirty="0" err="1"/>
              <a:t>module</a:t>
            </a:r>
            <a:r>
              <a:rPr lang="de-DE" sz="1800" dirty="0"/>
              <a:t> </a:t>
            </a:r>
            <a:r>
              <a:rPr lang="de-DE" sz="1800" dirty="0" err="1"/>
              <a:t>projects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separate an </a:t>
            </a:r>
            <a:r>
              <a:rPr lang="de-DE" sz="1800" dirty="0" err="1"/>
              <a:t>application</a:t>
            </a:r>
            <a:r>
              <a:rPr lang="de-DE" sz="1800" dirty="0"/>
              <a:t> in </a:t>
            </a:r>
            <a:r>
              <a:rPr lang="de-DE" sz="1800" dirty="0" err="1"/>
              <a:t>smaller</a:t>
            </a:r>
            <a:r>
              <a:rPr lang="de-DE" sz="1800" dirty="0"/>
              <a:t> </a:t>
            </a:r>
            <a:r>
              <a:rPr lang="de-DE" sz="1800" dirty="0" err="1"/>
              <a:t>parts</a:t>
            </a:r>
            <a:r>
              <a:rPr lang="de-DE" sz="1800" dirty="0"/>
              <a:t> (</a:t>
            </a:r>
            <a:r>
              <a:rPr lang="de-DE" sz="1800" dirty="0" err="1"/>
              <a:t>module</a:t>
            </a:r>
            <a:r>
              <a:rPr lang="de-DE" sz="1800" dirty="0"/>
              <a:t> </a:t>
            </a:r>
            <a:r>
              <a:rPr lang="de-DE" sz="1800" dirty="0" err="1"/>
              <a:t>feature</a:t>
            </a:r>
            <a:r>
              <a:rPr lang="de-DE" sz="1800" dirty="0"/>
              <a:t>)</a:t>
            </a:r>
          </a:p>
          <a:p>
            <a:r>
              <a:rPr lang="de-DE" sz="1800" dirty="0"/>
              <a:t>Tracking </a:t>
            </a:r>
            <a:r>
              <a:rPr lang="de-DE" sz="1800" dirty="0" err="1"/>
              <a:t>user</a:t>
            </a:r>
            <a:r>
              <a:rPr lang="de-DE" sz="1800" dirty="0"/>
              <a:t> </a:t>
            </a:r>
            <a:r>
              <a:rPr lang="de-DE" sz="1800" dirty="0" err="1"/>
              <a:t>routing</a:t>
            </a:r>
            <a:r>
              <a:rPr lang="de-DE" sz="1800" dirty="0"/>
              <a:t> (in </a:t>
            </a:r>
            <a:r>
              <a:rPr lang="de-DE" sz="1800" dirty="0" err="1"/>
              <a:t>case</a:t>
            </a:r>
            <a:r>
              <a:rPr lang="de-DE" sz="1800" dirty="0"/>
              <a:t> a </a:t>
            </a:r>
            <a:r>
              <a:rPr lang="de-DE" sz="1800" dirty="0" err="1"/>
              <a:t>tracker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added</a:t>
            </a:r>
            <a:r>
              <a:rPr lang="de-DE" sz="1800" dirty="0"/>
              <a:t>)</a:t>
            </a:r>
          </a:p>
          <a:p>
            <a:endParaRPr lang="de-DE" sz="18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8470B18-D1F3-5E4D-8D25-4D6579C3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Nalukit</a:t>
            </a:r>
            <a:r>
              <a:rPr lang="de-DE" dirty="0"/>
              <a:t>/</a:t>
            </a:r>
            <a:r>
              <a:rPr lang="de-DE" dirty="0" err="1"/>
              <a:t>Nalu</a:t>
            </a:r>
            <a:r>
              <a:rPr lang="de-DE" dirty="0"/>
              <a:t> — Feature List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E8D906-2F22-6B40-A3BC-DD0952B5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34202F-AAFA-5940-9E33-969DB456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9EC8A0-1A8D-FB4C-A599-FD76ECFA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DD14FBF-3B56-AC4A-AAE5-86A867F0373A}"/>
              </a:ext>
            </a:extLst>
          </p:cNvPr>
          <p:cNvSpPr txBox="1">
            <a:spLocks/>
          </p:cNvSpPr>
          <p:nvPr/>
        </p:nvSpPr>
        <p:spPr>
          <a:xfrm>
            <a:off x="502444" y="1448780"/>
            <a:ext cx="8490148" cy="50405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dirty="0"/>
              <a:t>Routing </a:t>
            </a:r>
            <a:r>
              <a:rPr lang="de-DE" sz="2400" dirty="0" err="1"/>
              <a:t>based</a:t>
            </a:r>
            <a:r>
              <a:rPr lang="de-DE" sz="2400" dirty="0"/>
              <a:t> </a:t>
            </a:r>
            <a:r>
              <a:rPr lang="de-DE" sz="2400" dirty="0" err="1"/>
              <a:t>application</a:t>
            </a:r>
            <a:r>
              <a:rPr lang="de-DE" sz="2400" dirty="0"/>
              <a:t> </a:t>
            </a:r>
            <a:r>
              <a:rPr lang="de-DE" sz="2400" dirty="0" err="1"/>
              <a:t>framework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GWT 2, GWT 3 / J2CL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81802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B40784-FB5E-FC4D-AD86-121448B0B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concept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0BF66-108F-594A-ADC8-271B3955F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44" y="1556792"/>
            <a:ext cx="8490148" cy="4608512"/>
          </a:xfrm>
        </p:spPr>
        <p:txBody>
          <a:bodyPr/>
          <a:lstStyle/>
          <a:p>
            <a:r>
              <a:rPr lang="de-DE" sz="2800" dirty="0" err="1"/>
              <a:t>Added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URL </a:t>
            </a:r>
            <a:r>
              <a:rPr lang="de-DE" sz="2800" dirty="0" err="1"/>
              <a:t>as</a:t>
            </a:r>
            <a:r>
              <a:rPr lang="de-DE" sz="2800" dirty="0"/>
              <a:t> </a:t>
            </a:r>
            <a:r>
              <a:rPr lang="de-DE" sz="2800" dirty="0" err="1"/>
              <a:t>hash</a:t>
            </a:r>
            <a:r>
              <a:rPr lang="de-DE" sz="2800" dirty="0"/>
              <a:t> (</a:t>
            </a:r>
            <a:r>
              <a:rPr lang="de-DE" sz="2800" dirty="0" err="1"/>
              <a:t>works</a:t>
            </a:r>
            <a:r>
              <a:rPr lang="de-DE" sz="2800" dirty="0"/>
              <a:t> also </a:t>
            </a:r>
            <a:r>
              <a:rPr lang="de-DE" sz="2800" dirty="0" err="1"/>
              <a:t>without</a:t>
            </a:r>
            <a:r>
              <a:rPr lang="de-DE" sz="2800" dirty="0"/>
              <a:t> ‚#‘!)</a:t>
            </a:r>
          </a:p>
          <a:p>
            <a:r>
              <a:rPr lang="de-DE" sz="2800" dirty="0"/>
              <a:t>First </a:t>
            </a:r>
            <a:r>
              <a:rPr lang="de-DE" sz="2800" dirty="0" err="1"/>
              <a:t>part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route </a:t>
            </a:r>
            <a:r>
              <a:rPr lang="de-DE" sz="2800" dirty="0" err="1"/>
              <a:t>is</a:t>
            </a:r>
            <a:r>
              <a:rPr lang="de-DE" sz="2800" dirty="0"/>
              <a:t> </a:t>
            </a:r>
            <a:r>
              <a:rPr lang="de-DE" sz="2800" dirty="0" err="1"/>
              <a:t>always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shell</a:t>
            </a:r>
            <a:r>
              <a:rPr lang="de-DE" sz="2800" dirty="0"/>
              <a:t> </a:t>
            </a:r>
            <a:r>
              <a:rPr lang="de-DE" sz="2800" dirty="0" err="1"/>
              <a:t>name</a:t>
            </a:r>
            <a:br>
              <a:rPr lang="de-DE" sz="2800" dirty="0"/>
            </a:br>
            <a:endParaRPr lang="de-DE" sz="2800" dirty="0"/>
          </a:p>
          <a:p>
            <a:r>
              <a:rPr lang="de-DE" sz="2800" dirty="0" err="1"/>
              <a:t>Example</a:t>
            </a:r>
            <a:r>
              <a:rPr lang="de-DE" sz="2800" dirty="0"/>
              <a:t>:</a:t>
            </a:r>
            <a:br>
              <a:rPr lang="de-DE" sz="2800" dirty="0"/>
            </a:br>
            <a:br>
              <a:rPr lang="de-DE" sz="2800" dirty="0"/>
            </a:br>
            <a:r>
              <a:rPr lang="de-DE" sz="2400" dirty="0"/>
              <a:t>#[</a:t>
            </a:r>
            <a:r>
              <a:rPr lang="de-DE" sz="2400" dirty="0" err="1"/>
              <a:t>shell</a:t>
            </a:r>
            <a:r>
              <a:rPr lang="de-DE" sz="2400" dirty="0"/>
              <a:t>]/[part_1]/:[parameter_1]/:[parameter_2]/[part_2] </a:t>
            </a:r>
            <a:br>
              <a:rPr lang="de-DE" sz="2400" dirty="0"/>
            </a:br>
            <a:endParaRPr lang="de-DE" sz="2400" dirty="0"/>
          </a:p>
          <a:p>
            <a:pPr lvl="1"/>
            <a:r>
              <a:rPr lang="de-DE" sz="2400" dirty="0" err="1"/>
              <a:t>shell</a:t>
            </a:r>
            <a:r>
              <a:rPr lang="de-DE" sz="2400" dirty="0"/>
              <a:t>: 			</a:t>
            </a:r>
            <a:r>
              <a:rPr lang="de-DE" sz="2400" dirty="0" err="1"/>
              <a:t>identifies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shell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endParaRPr lang="de-DE" sz="2400" dirty="0"/>
          </a:p>
          <a:p>
            <a:pPr lvl="1"/>
            <a:r>
              <a:rPr lang="de-DE" sz="2400" dirty="0" err="1"/>
              <a:t>part_x</a:t>
            </a:r>
            <a:r>
              <a:rPr lang="de-DE" sz="2400" dirty="0"/>
              <a:t>:			a </a:t>
            </a:r>
            <a:r>
              <a:rPr lang="de-DE" sz="2400" dirty="0" err="1"/>
              <a:t>part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route</a:t>
            </a:r>
          </a:p>
          <a:p>
            <a:pPr lvl="1"/>
            <a:r>
              <a:rPr lang="de-DE" sz="2400" dirty="0" err="1"/>
              <a:t>parameter_x</a:t>
            </a:r>
            <a:r>
              <a:rPr lang="de-DE" sz="2400" dirty="0"/>
              <a:t>:	a </a:t>
            </a:r>
            <a:r>
              <a:rPr lang="de-DE" sz="2400" dirty="0" err="1"/>
              <a:t>parameter</a:t>
            </a:r>
            <a:br>
              <a:rPr lang="de-DE" sz="2400" dirty="0"/>
            </a:br>
            <a:endParaRPr lang="de-DE" sz="2400" dirty="0"/>
          </a:p>
          <a:p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D94502-132B-584D-BAB6-6B323886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A7F9F1-4998-B741-AA25-2DB89F56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8D988-1984-D54B-9F5A-25103F0B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14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10B709-AB7B-704F-8C98-58ED5F556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556792"/>
            <a:ext cx="8490148" cy="4569372"/>
          </a:xfrm>
        </p:spPr>
        <p:txBody>
          <a:bodyPr/>
          <a:lstStyle/>
          <a:p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router</a:t>
            </a:r>
            <a:endParaRPr lang="de-DE" sz="2000" dirty="0"/>
          </a:p>
          <a:p>
            <a:pPr lvl="1"/>
            <a:r>
              <a:rPr lang="de-DE" sz="1800" dirty="0" err="1"/>
              <a:t>Available</a:t>
            </a:r>
            <a:r>
              <a:rPr lang="de-DE" sz="1800" dirty="0"/>
              <a:t> in </a:t>
            </a:r>
            <a:r>
              <a:rPr lang="de-DE" sz="1800" dirty="0" err="1"/>
              <a:t>every</a:t>
            </a:r>
            <a:r>
              <a:rPr lang="de-DE" sz="1800" dirty="0"/>
              <a:t> </a:t>
            </a:r>
            <a:r>
              <a:rPr lang="de-DE" sz="1800" dirty="0" err="1"/>
              <a:t>controller</a:t>
            </a:r>
            <a:r>
              <a:rPr lang="de-DE" sz="1800" dirty="0"/>
              <a:t>, </a:t>
            </a:r>
            <a:r>
              <a:rPr lang="de-DE" sz="1800" dirty="0" err="1"/>
              <a:t>ghandler</a:t>
            </a:r>
            <a:r>
              <a:rPr lang="de-DE" sz="1800" dirty="0"/>
              <a:t>, etc.</a:t>
            </a:r>
            <a:br>
              <a:rPr lang="de-DE" sz="1800" dirty="0"/>
            </a:br>
            <a:endParaRPr lang="de-DE" sz="1800" dirty="0"/>
          </a:p>
          <a:p>
            <a:r>
              <a:rPr lang="de-DE" sz="2000" dirty="0"/>
              <a:t>Call: </a:t>
            </a:r>
            <a:br>
              <a:rPr lang="de-DE" sz="2000" dirty="0"/>
            </a:br>
            <a:r>
              <a:rPr lang="de-DE" sz="2000" dirty="0"/>
              <a:t>       </a:t>
            </a:r>
            <a:r>
              <a:rPr lang="de-DE" sz="2000" dirty="0" err="1"/>
              <a:t>router.route</a:t>
            </a:r>
            <a:r>
              <a:rPr lang="de-DE" sz="2000" dirty="0"/>
              <a:t>(„</a:t>
            </a:r>
            <a:r>
              <a:rPr lang="de-DE" sz="2000" dirty="0" err="1"/>
              <a:t>hash</a:t>
            </a:r>
            <a:r>
              <a:rPr lang="de-DE" sz="2000" dirty="0"/>
              <a:t>“,</a:t>
            </a:r>
            <a:br>
              <a:rPr lang="de-DE" sz="2000" dirty="0"/>
            </a:br>
            <a:r>
              <a:rPr lang="de-DE" sz="2000" dirty="0"/>
              <a:t>                              „parameter1“,</a:t>
            </a:r>
            <a:br>
              <a:rPr lang="de-DE" sz="2000" dirty="0"/>
            </a:br>
            <a:r>
              <a:rPr lang="de-DE" sz="2000" dirty="0"/>
              <a:t>                              „parameter2“);</a:t>
            </a:r>
            <a:br>
              <a:rPr lang="de-DE" sz="2000" dirty="0"/>
            </a:br>
            <a:endParaRPr lang="de-DE" sz="2000" dirty="0"/>
          </a:p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force</a:t>
            </a:r>
            <a:r>
              <a:rPr lang="de-DE" sz="2000" dirty="0"/>
              <a:t> </a:t>
            </a:r>
            <a:r>
              <a:rPr lang="de-DE" sz="2000" dirty="0" err="1"/>
              <a:t>routing</a:t>
            </a:r>
            <a:r>
              <a:rPr lang="de-DE" sz="2000" dirty="0"/>
              <a:t> (route </a:t>
            </a:r>
            <a:r>
              <a:rPr lang="de-DE" sz="2000" dirty="0" err="1"/>
              <a:t>without</a:t>
            </a:r>
            <a:r>
              <a:rPr lang="de-DE" sz="2000" dirty="0"/>
              <a:t> </a:t>
            </a:r>
            <a:r>
              <a:rPr lang="de-DE" sz="2000" dirty="0" err="1"/>
              <a:t>confirmation</a:t>
            </a:r>
            <a:r>
              <a:rPr lang="de-DE" sz="2000" dirty="0"/>
              <a:t>), </a:t>
            </a:r>
            <a:r>
              <a:rPr lang="de-DE" sz="2000" dirty="0" err="1"/>
              <a:t>call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       </a:t>
            </a:r>
            <a:r>
              <a:rPr lang="de-DE" sz="2000" dirty="0" err="1"/>
              <a:t>router.forceRoute</a:t>
            </a:r>
            <a:r>
              <a:rPr lang="de-DE" sz="2000" dirty="0"/>
              <a:t>(„</a:t>
            </a:r>
            <a:r>
              <a:rPr lang="de-DE" sz="2000" dirty="0" err="1"/>
              <a:t>hash</a:t>
            </a:r>
            <a:r>
              <a:rPr lang="de-DE" sz="2000" dirty="0"/>
              <a:t>“,</a:t>
            </a:r>
            <a:br>
              <a:rPr lang="de-DE" sz="2000" dirty="0"/>
            </a:br>
            <a:r>
              <a:rPr lang="de-DE" sz="2000" dirty="0"/>
              <a:t>                                        „parameter1“,</a:t>
            </a:r>
            <a:br>
              <a:rPr lang="de-DE" sz="2000" dirty="0"/>
            </a:br>
            <a:r>
              <a:rPr lang="de-DE" sz="2000" dirty="0"/>
              <a:t>                                        „parameter2“);</a:t>
            </a:r>
          </a:p>
          <a:p>
            <a:endParaRPr lang="de-DE" sz="20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D483C46-37C3-BD41-8C22-9550B178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 err="1"/>
              <a:t>How</a:t>
            </a:r>
            <a:r>
              <a:rPr lang="de-DE" sz="3600" dirty="0"/>
              <a:t> do </a:t>
            </a:r>
            <a:r>
              <a:rPr lang="de-DE" sz="3600" dirty="0" err="1"/>
              <a:t>we</a:t>
            </a:r>
            <a:r>
              <a:rPr lang="de-DE" sz="3600" dirty="0"/>
              <a:t> </a:t>
            </a:r>
            <a:r>
              <a:rPr lang="de-DE" sz="3600" dirty="0" err="1"/>
              <a:t>navigate</a:t>
            </a:r>
            <a:r>
              <a:rPr lang="de-DE" sz="3600" dirty="0"/>
              <a:t> </a:t>
            </a:r>
            <a:r>
              <a:rPr lang="de-DE" sz="3600" dirty="0" err="1"/>
              <a:t>inside</a:t>
            </a:r>
            <a:r>
              <a:rPr lang="de-DE" sz="3600" dirty="0"/>
              <a:t> an </a:t>
            </a:r>
            <a:r>
              <a:rPr lang="de-DE" sz="3600" dirty="0" err="1"/>
              <a:t>application</a:t>
            </a:r>
            <a:r>
              <a:rPr lang="de-DE" sz="3600" dirty="0"/>
              <a:t>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1C9A6-46B0-3A47-A332-5900AC6E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741976-3E03-DC47-8EF3-77121211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FE6ADD-51E2-F546-8EA4-3AAD3937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290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C90A937C-29AC-3846-A66F-7A82444515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95300" y="1556791"/>
            <a:ext cx="4170363" cy="4555207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1F0A64-9B73-B249-8014-B32B33F0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136" y="1556791"/>
            <a:ext cx="4104456" cy="45693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dirty="0"/>
              <a:t>Route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new</a:t>
            </a:r>
            <a:r>
              <a:rPr lang="de-DE" sz="2000" dirty="0"/>
              <a:t> </a:t>
            </a:r>
            <a:r>
              <a:rPr lang="de-DE" sz="2000" dirty="0" err="1"/>
              <a:t>screen</a:t>
            </a:r>
            <a:r>
              <a:rPr lang="de-DE" sz="2000" dirty="0"/>
              <a:t> 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two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router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 err="1"/>
              <a:t>Ask</a:t>
            </a:r>
            <a:r>
              <a:rPr lang="de-DE" sz="2000" dirty="0"/>
              <a:t>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confirmation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Run </a:t>
            </a:r>
            <a:r>
              <a:rPr lang="de-DE" sz="2000" dirty="0" err="1"/>
              <a:t>filters</a:t>
            </a:r>
            <a:r>
              <a:rPr lang="de-DE" sz="2000" dirty="0"/>
              <a:t> (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present</a:t>
            </a:r>
            <a:r>
              <a:rPr lang="de-DE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Create </a:t>
            </a:r>
            <a:r>
              <a:rPr lang="de-DE" sz="2000" dirty="0" err="1"/>
              <a:t>hash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route String </a:t>
            </a:r>
            <a:r>
              <a:rPr lang="de-DE" sz="2000" dirty="0" err="1"/>
              <a:t>and</a:t>
            </a:r>
            <a:r>
              <a:rPr lang="de-DE" sz="2000" dirty="0"/>
              <a:t> </a:t>
            </a:r>
            <a:r>
              <a:rPr lang="de-DE" sz="2000" dirty="0" err="1"/>
              <a:t>parameters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Update URL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hash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Handle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hash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Parse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hash</a:t>
            </a:r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Update </a:t>
            </a:r>
            <a:r>
              <a:rPr lang="de-DE" sz="2000" dirty="0" err="1"/>
              <a:t>shell</a:t>
            </a:r>
            <a:r>
              <a:rPr lang="de-DE" sz="2000" dirty="0"/>
              <a:t> (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necessary</a:t>
            </a:r>
            <a:r>
              <a:rPr lang="de-DE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/>
              <a:t>Create </a:t>
            </a:r>
            <a:r>
              <a:rPr lang="de-DE" sz="2000" dirty="0" err="1"/>
              <a:t>controllers</a:t>
            </a:r>
            <a:r>
              <a:rPr lang="de-DE" sz="2000" dirty="0"/>
              <a:t> &amp;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000" dirty="0" err="1"/>
              <a:t>Append</a:t>
            </a:r>
            <a:r>
              <a:rPr lang="de-DE" sz="2000" dirty="0"/>
              <a:t> </a:t>
            </a:r>
            <a:r>
              <a:rPr lang="de-DE" sz="2000" dirty="0" err="1"/>
              <a:t>component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DOM</a:t>
            </a:r>
          </a:p>
          <a:p>
            <a:pPr marL="457200" indent="-457200">
              <a:buFont typeface="+mj-lt"/>
              <a:buAutoNum type="arabicPeriod"/>
            </a:pPr>
            <a:endParaRPr lang="de-DE" sz="20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14328F1-C226-C54B-883B-B1AAF5E6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Nalu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0E77EF-8074-4543-BA5D-90AFD63F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B200D6-5465-5A49-95C8-86E234AB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535922E-FD48-A441-9089-F1A00847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326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B1097ED-F16A-814C-8E94-38D41D08B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300" y="1556792"/>
            <a:ext cx="4745732" cy="4569372"/>
          </a:xfrm>
        </p:spPr>
        <p:txBody>
          <a:bodyPr/>
          <a:lstStyle/>
          <a:p>
            <a:r>
              <a:rPr lang="de-DE" sz="1600" dirty="0"/>
              <a:t>Interface must </a:t>
            </a:r>
            <a:r>
              <a:rPr lang="de-DE" sz="1600" dirty="0" err="1"/>
              <a:t>extend</a:t>
            </a:r>
            <a:r>
              <a:rPr lang="de-DE" sz="1600" dirty="0"/>
              <a:t> </a:t>
            </a:r>
            <a:r>
              <a:rPr lang="de-DE" sz="1600" b="1" dirty="0" err="1"/>
              <a:t>IsApplication</a:t>
            </a:r>
            <a:endParaRPr lang="de-DE" sz="1600" b="1" dirty="0"/>
          </a:p>
          <a:p>
            <a:r>
              <a:rPr lang="de-DE" sz="1600" dirty="0" err="1"/>
              <a:t>Requires</a:t>
            </a:r>
            <a:r>
              <a:rPr lang="de-DE" sz="1600" dirty="0"/>
              <a:t> </a:t>
            </a:r>
            <a:r>
              <a:rPr lang="de-DE" sz="1600" b="1" dirty="0"/>
              <a:t>@</a:t>
            </a:r>
            <a:r>
              <a:rPr lang="de-DE" sz="1600" b="1" dirty="0" err="1"/>
              <a:t>Application</a:t>
            </a:r>
            <a:r>
              <a:rPr lang="de-DE" sz="1600" dirty="0"/>
              <a:t>-Annotation</a:t>
            </a:r>
          </a:p>
          <a:p>
            <a:r>
              <a:rPr lang="de-DE" sz="1600" dirty="0"/>
              <a:t>Parameter:</a:t>
            </a:r>
          </a:p>
          <a:p>
            <a:pPr lvl="1"/>
            <a:r>
              <a:rPr lang="de-DE" sz="1200" b="1" dirty="0" err="1"/>
              <a:t>useColonForParametersInUrl</a:t>
            </a:r>
            <a:r>
              <a:rPr lang="de-DE" sz="1200" dirty="0"/>
              <a:t> (</a:t>
            </a:r>
            <a:r>
              <a:rPr lang="de-DE" sz="1200" dirty="0" err="1"/>
              <a:t>default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false</a:t>
            </a:r>
            <a:r>
              <a:rPr lang="de-DE" sz="1200" dirty="0"/>
              <a:t>):</a:t>
            </a:r>
            <a:br>
              <a:rPr lang="de-DE" sz="1200" dirty="0"/>
            </a:b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true</a:t>
            </a:r>
            <a:r>
              <a:rPr lang="de-DE" sz="1200" dirty="0"/>
              <a:t>, </a:t>
            </a:r>
            <a:r>
              <a:rPr lang="de-DE" sz="1200" dirty="0" err="1"/>
              <a:t>parameters</a:t>
            </a:r>
            <a:r>
              <a:rPr lang="de-DE" sz="1200" dirty="0"/>
              <a:t> will </a:t>
            </a:r>
            <a:r>
              <a:rPr lang="de-DE" sz="1200" dirty="0" err="1"/>
              <a:t>have</a:t>
            </a:r>
            <a:r>
              <a:rPr lang="de-DE" sz="1200" dirty="0"/>
              <a:t> a ‚:‘ in URL</a:t>
            </a:r>
          </a:p>
          <a:p>
            <a:pPr lvl="1"/>
            <a:r>
              <a:rPr lang="de-DE" sz="1200" b="1" dirty="0" err="1"/>
              <a:t>history</a:t>
            </a:r>
            <a:r>
              <a:rPr lang="de-DE" sz="1200" dirty="0"/>
              <a:t> (</a:t>
            </a:r>
            <a:r>
              <a:rPr lang="de-DE" sz="1200" dirty="0" err="1"/>
              <a:t>default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true</a:t>
            </a:r>
            <a:r>
              <a:rPr lang="de-DE" sz="1200" dirty="0"/>
              <a:t>):</a:t>
            </a:r>
            <a:br>
              <a:rPr lang="de-DE" sz="1200" dirty="0"/>
            </a:b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false</a:t>
            </a:r>
            <a:r>
              <a:rPr lang="de-DE" sz="1200" dirty="0"/>
              <a:t>, </a:t>
            </a:r>
            <a:r>
              <a:rPr lang="de-DE" sz="1200" dirty="0" err="1"/>
              <a:t>the</a:t>
            </a:r>
            <a:r>
              <a:rPr lang="de-DE" sz="1200" dirty="0"/>
              <a:t> URL </a:t>
            </a:r>
            <a:r>
              <a:rPr lang="de-DE" sz="1200" dirty="0" err="1"/>
              <a:t>is</a:t>
            </a:r>
            <a:r>
              <a:rPr lang="de-DE" sz="1200" dirty="0"/>
              <a:t> not </a:t>
            </a:r>
            <a:r>
              <a:rPr lang="de-DE" sz="1200" dirty="0" err="1"/>
              <a:t>updated</a:t>
            </a:r>
            <a:endParaRPr lang="de-DE" sz="1200" dirty="0"/>
          </a:p>
          <a:p>
            <a:pPr lvl="1"/>
            <a:r>
              <a:rPr lang="de-DE" sz="1200" b="1" dirty="0" err="1"/>
              <a:t>useHash</a:t>
            </a:r>
            <a:r>
              <a:rPr lang="de-DE" sz="1200" dirty="0"/>
              <a:t> (</a:t>
            </a:r>
            <a:r>
              <a:rPr lang="de-DE" sz="1200" dirty="0" err="1"/>
              <a:t>default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true</a:t>
            </a:r>
            <a:r>
              <a:rPr lang="de-DE" sz="1200" dirty="0"/>
              <a:t>):</a:t>
            </a:r>
            <a:br>
              <a:rPr lang="de-DE" sz="1200" dirty="0"/>
            </a:b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false</a:t>
            </a:r>
            <a:r>
              <a:rPr lang="de-DE" sz="1200" dirty="0"/>
              <a:t>,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hash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endParaRPr lang="de-DE" sz="1200" dirty="0"/>
          </a:p>
          <a:p>
            <a:pPr lvl="1"/>
            <a:r>
              <a:rPr lang="de-DE" sz="1200" b="1" dirty="0" err="1"/>
              <a:t>stayOnSite</a:t>
            </a:r>
            <a:r>
              <a:rPr lang="de-DE" sz="1200" dirty="0"/>
              <a:t> (</a:t>
            </a:r>
            <a:r>
              <a:rPr lang="de-DE" sz="1200" dirty="0" err="1"/>
              <a:t>default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false</a:t>
            </a:r>
            <a:r>
              <a:rPr lang="de-DE" sz="1200" dirty="0"/>
              <a:t>):</a:t>
            </a:r>
            <a:br>
              <a:rPr lang="de-DE" sz="1200" dirty="0"/>
            </a:br>
            <a:r>
              <a:rPr lang="de-DE" sz="1200" dirty="0" err="1"/>
              <a:t>you</a:t>
            </a:r>
            <a:r>
              <a:rPr lang="de-DE" sz="1200" dirty="0"/>
              <a:t> </a:t>
            </a:r>
            <a:r>
              <a:rPr lang="de-DE" sz="1200" dirty="0" err="1"/>
              <a:t>can</a:t>
            </a:r>
            <a:r>
              <a:rPr lang="de-DE" sz="1200" dirty="0"/>
              <a:t> not </a:t>
            </a:r>
            <a:r>
              <a:rPr lang="de-DE" sz="1200" dirty="0" err="1"/>
              <a:t>leave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application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pressing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back-button</a:t>
            </a:r>
          </a:p>
          <a:p>
            <a:pPr lvl="1"/>
            <a:r>
              <a:rPr lang="de-DE" sz="1200" b="1" dirty="0" err="1"/>
              <a:t>alertPresenter</a:t>
            </a:r>
            <a:r>
              <a:rPr lang="de-DE" sz="1200" dirty="0"/>
              <a:t> (optional):</a:t>
            </a:r>
            <a:br>
              <a:rPr lang="de-DE" sz="1200" dirty="0"/>
            </a:b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r>
              <a:rPr lang="de-DE" sz="1200" dirty="0"/>
              <a:t>, in </a:t>
            </a:r>
            <a:r>
              <a:rPr lang="de-DE" sz="1200" dirty="0" err="1"/>
              <a:t>case</a:t>
            </a:r>
            <a:r>
              <a:rPr lang="de-DE" sz="1200" dirty="0"/>
              <a:t> </a:t>
            </a:r>
            <a:r>
              <a:rPr lang="de-DE" sz="1200" dirty="0" err="1"/>
              <a:t>Nalu</a:t>
            </a:r>
            <a:r>
              <a:rPr lang="de-DE" sz="1200" dirty="0"/>
              <a:t> </a:t>
            </a:r>
            <a:r>
              <a:rPr lang="de-DE" sz="1200" dirty="0" err="1"/>
              <a:t>wants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show</a:t>
            </a:r>
            <a:r>
              <a:rPr lang="de-DE" sz="1200" dirty="0"/>
              <a:t> </a:t>
            </a:r>
            <a:r>
              <a:rPr lang="de-DE" sz="1200" dirty="0" err="1"/>
              <a:t>informations</a:t>
            </a:r>
            <a:endParaRPr lang="de-DE" sz="1200" dirty="0"/>
          </a:p>
          <a:p>
            <a:pPr lvl="1"/>
            <a:r>
              <a:rPr lang="de-DE" sz="1200" b="1" dirty="0" err="1"/>
              <a:t>confirmPresenter</a:t>
            </a:r>
            <a:r>
              <a:rPr lang="de-DE" sz="1200" dirty="0"/>
              <a:t> (optional):</a:t>
            </a:r>
            <a:br>
              <a:rPr lang="de-DE" sz="1200" dirty="0"/>
            </a:br>
            <a:r>
              <a:rPr lang="de-DE" sz="1200" dirty="0" err="1"/>
              <a:t>class</a:t>
            </a:r>
            <a:r>
              <a:rPr lang="de-DE" sz="1200" dirty="0"/>
              <a:t> </a:t>
            </a:r>
            <a:r>
              <a:rPr lang="de-DE" sz="1200" dirty="0" err="1"/>
              <a:t>used</a:t>
            </a:r>
            <a:r>
              <a:rPr lang="de-DE" sz="1200" dirty="0"/>
              <a:t>, in </a:t>
            </a:r>
            <a:r>
              <a:rPr lang="de-DE" sz="1200" dirty="0" err="1"/>
              <a:t>case</a:t>
            </a:r>
            <a:r>
              <a:rPr lang="de-DE" sz="1200" dirty="0"/>
              <a:t> </a:t>
            </a:r>
            <a:r>
              <a:rPr lang="de-DE" sz="1200" dirty="0" err="1"/>
              <a:t>Nalu</a:t>
            </a:r>
            <a:r>
              <a:rPr lang="de-DE" sz="1200" dirty="0"/>
              <a:t> </a:t>
            </a:r>
            <a:r>
              <a:rPr lang="de-DE" sz="1200" dirty="0" err="1"/>
              <a:t>requests</a:t>
            </a:r>
            <a:r>
              <a:rPr lang="de-DE" sz="1200" dirty="0"/>
              <a:t> a </a:t>
            </a:r>
            <a:r>
              <a:rPr lang="de-DE" sz="1200" dirty="0" err="1"/>
              <a:t>confirmation</a:t>
            </a:r>
            <a:endParaRPr lang="de-DE" sz="1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C3599-7AB3-974D-8D67-76C403989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7056" y="1556792"/>
            <a:ext cx="3528392" cy="4569372"/>
          </a:xfrm>
        </p:spPr>
        <p:txBody>
          <a:bodyPr/>
          <a:lstStyle/>
          <a:p>
            <a:pPr marL="0" indent="0">
              <a:buNone/>
            </a:pPr>
            <a:r>
              <a:rPr lang="de-DE" sz="1400" b="1" dirty="0"/>
              <a:t>@</a:t>
            </a:r>
            <a:r>
              <a:rPr lang="de-DE" sz="1400" b="1" dirty="0" err="1"/>
              <a:t>Application</a:t>
            </a:r>
            <a:r>
              <a:rPr lang="de-DE" sz="1400" b="1" dirty="0"/>
              <a:t>(</a:t>
            </a:r>
          </a:p>
          <a:p>
            <a:pPr marL="0" indent="0">
              <a:buNone/>
            </a:pPr>
            <a:r>
              <a:rPr lang="de-DE" sz="1400" b="1" dirty="0"/>
              <a:t>         </a:t>
            </a:r>
            <a:r>
              <a:rPr lang="de-DE" sz="1400" b="1" dirty="0" err="1"/>
              <a:t>context</a:t>
            </a:r>
            <a:r>
              <a:rPr lang="de-DE" sz="1400" b="1" dirty="0"/>
              <a:t> = </a:t>
            </a:r>
            <a:r>
              <a:rPr lang="de-DE" sz="1400" b="1" dirty="0" err="1"/>
              <a:t>MyContext.class</a:t>
            </a:r>
            <a:r>
              <a:rPr lang="de-DE" sz="1400" b="1" dirty="0"/>
              <a:t>,</a:t>
            </a:r>
            <a:br>
              <a:rPr lang="de-DE" sz="1400" b="1" dirty="0"/>
            </a:br>
            <a:r>
              <a:rPr lang="de-DE" sz="1400" b="1" dirty="0"/>
              <a:t>         </a:t>
            </a:r>
            <a:r>
              <a:rPr lang="de-DE" sz="1400" b="1" dirty="0" err="1"/>
              <a:t>startRoute</a:t>
            </a:r>
            <a:r>
              <a:rPr lang="de-DE" sz="1400" b="1" dirty="0"/>
              <a:t> = “/</a:t>
            </a:r>
            <a:r>
              <a:rPr lang="de-DE" sz="1400" b="1" dirty="0" err="1"/>
              <a:t>logon</a:t>
            </a:r>
            <a:r>
              <a:rPr lang="de-DE" sz="1400" b="1" dirty="0"/>
              <a:t>/</a:t>
            </a:r>
            <a:r>
              <a:rPr lang="de-DE" sz="1400" b="1" dirty="0" err="1"/>
              <a:t>request</a:t>
            </a:r>
            <a:r>
              <a:rPr lang="de-DE" sz="1400" b="1" dirty="0"/>
              <a:t>“,</a:t>
            </a:r>
            <a:br>
              <a:rPr lang="de-DE" sz="1400" b="1" dirty="0"/>
            </a:br>
            <a:r>
              <a:rPr lang="de-DE" sz="1400" b="1" dirty="0"/>
              <a:t>         </a:t>
            </a:r>
            <a:r>
              <a:rPr lang="de-DE" sz="1400" b="1" dirty="0" err="1"/>
              <a:t>loader</a:t>
            </a:r>
            <a:r>
              <a:rPr lang="de-DE" sz="1400" b="1" dirty="0"/>
              <a:t> = </a:t>
            </a:r>
            <a:r>
              <a:rPr lang="de-DE" sz="1400" b="1" dirty="0" err="1"/>
              <a:t>MyLoader.class</a:t>
            </a:r>
            <a:r>
              <a:rPr lang="de-DE" sz="1400" b="1" dirty="0"/>
              <a:t>,</a:t>
            </a:r>
            <a:br>
              <a:rPr lang="de-DE" sz="1400" b="1" dirty="0"/>
            </a:br>
            <a:r>
              <a:rPr lang="de-DE" sz="1400" b="1" dirty="0"/>
              <a:t>         </a:t>
            </a:r>
            <a:r>
              <a:rPr lang="de-DE" sz="1400" b="1" dirty="0" err="1"/>
              <a:t>useColonForParametersInUrl</a:t>
            </a:r>
            <a:r>
              <a:rPr lang="de-DE" sz="1400" b="1" dirty="0"/>
              <a:t> = </a:t>
            </a:r>
            <a:r>
              <a:rPr lang="de-DE" sz="1400" b="1" dirty="0" err="1"/>
              <a:t>true</a:t>
            </a:r>
            <a:r>
              <a:rPr lang="de-DE" sz="1400" b="1" dirty="0"/>
              <a:t>,</a:t>
            </a:r>
            <a:br>
              <a:rPr lang="de-DE" sz="1400" b="1" dirty="0"/>
            </a:br>
            <a:r>
              <a:rPr lang="de-DE" sz="1400" b="1" dirty="0"/>
              <a:t>         </a:t>
            </a:r>
            <a:r>
              <a:rPr lang="de-DE" sz="1400" b="1" dirty="0" err="1"/>
              <a:t>confirmPresenter</a:t>
            </a:r>
            <a:r>
              <a:rPr lang="de-DE" sz="1400" b="1" dirty="0"/>
              <a:t> = </a:t>
            </a:r>
            <a:r>
              <a:rPr lang="de-DE" sz="1400" b="1" dirty="0" err="1"/>
              <a:t>MyDirtyDialog.class</a:t>
            </a:r>
            <a:r>
              <a:rPr lang="de-DE" sz="1400" b="1" dirty="0"/>
              <a:t>)</a:t>
            </a:r>
            <a:br>
              <a:rPr lang="de-DE" sz="1400" b="1" dirty="0"/>
            </a:br>
            <a:r>
              <a:rPr lang="de-DE" sz="1400" dirty="0" err="1"/>
              <a:t>public</a:t>
            </a:r>
            <a:r>
              <a:rPr lang="de-DE" sz="1400" dirty="0"/>
              <a:t> </a:t>
            </a:r>
            <a:r>
              <a:rPr lang="de-DE" sz="1400" dirty="0" err="1"/>
              <a:t>interface</a:t>
            </a:r>
            <a:r>
              <a:rPr lang="de-DE" sz="1400" dirty="0"/>
              <a:t> </a:t>
            </a:r>
            <a:r>
              <a:rPr lang="de-DE" sz="1400" dirty="0" err="1"/>
              <a:t>MyApplication</a:t>
            </a:r>
            <a:br>
              <a:rPr lang="de-DE" sz="1400" dirty="0"/>
            </a:br>
            <a:r>
              <a:rPr lang="de-DE" sz="1400" dirty="0"/>
              <a:t>    </a:t>
            </a:r>
            <a:r>
              <a:rPr lang="de-DE" sz="1400" dirty="0" err="1"/>
              <a:t>extends</a:t>
            </a:r>
            <a:r>
              <a:rPr lang="de-DE" sz="1400" dirty="0"/>
              <a:t> </a:t>
            </a:r>
            <a:r>
              <a:rPr lang="de-DE" sz="1400" b="1" dirty="0" err="1"/>
              <a:t>IsApplication</a:t>
            </a:r>
            <a:r>
              <a:rPr lang="de-DE" sz="1400" dirty="0"/>
              <a:t> {</a:t>
            </a:r>
            <a:br>
              <a:rPr lang="de-DE" sz="1400" dirty="0"/>
            </a:br>
            <a:r>
              <a:rPr lang="de-DE" sz="1400" dirty="0"/>
              <a:t>}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CB37F81-D067-3440-9FE9-0A01B932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/>
              <a:t>Let‘s</a:t>
            </a:r>
            <a:r>
              <a:rPr lang="de-DE" sz="4000" dirty="0"/>
              <a:t> </a:t>
            </a:r>
            <a:r>
              <a:rPr lang="de-DE" sz="4000" dirty="0" err="1"/>
              <a:t>start</a:t>
            </a:r>
            <a:r>
              <a:rPr lang="de-DE" sz="4000" dirty="0"/>
              <a:t> </a:t>
            </a:r>
            <a:r>
              <a:rPr lang="de-DE" sz="4000" dirty="0" err="1"/>
              <a:t>by</a:t>
            </a:r>
            <a:r>
              <a:rPr lang="de-DE" sz="4000" dirty="0"/>
              <a:t> </a:t>
            </a:r>
            <a:r>
              <a:rPr lang="de-DE" sz="4000" dirty="0" err="1"/>
              <a:t>creating</a:t>
            </a:r>
            <a:r>
              <a:rPr lang="de-DE" sz="4000" dirty="0"/>
              <a:t> an </a:t>
            </a:r>
            <a:r>
              <a:rPr lang="de-DE" sz="4000" dirty="0" err="1"/>
              <a:t>Application</a:t>
            </a:r>
            <a:r>
              <a:rPr lang="de-DE" sz="4000" dirty="0"/>
              <a:t> …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304951-769B-FA4C-A75E-E1E397AB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30.07.2020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DCEBCA-8886-D547-B108-1ED0C0CCF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>
                <a:solidFill>
                  <a:srgbClr val="7F7F7F"/>
                </a:solidFill>
                <a:cs typeface="Arial"/>
              </a:rPr>
              <a:t>Nalu - First Steps</a:t>
            </a:r>
            <a:endParaRPr lang="de-DE" dirty="0">
              <a:solidFill>
                <a:srgbClr val="7F7F7F"/>
              </a:solidFill>
              <a:cs typeface="Arial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F5F6E-EB99-6849-B453-167E7580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FB11-67B5-F44A-A72D-FEC4A767D36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489218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-Master-Hossfeld-Solution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Folien-Master-Hossfeld-Solutions.potx</Template>
  <TotalTime>0</TotalTime>
  <Words>3061</Words>
  <Application>Microsoft Macintosh PowerPoint</Application>
  <PresentationFormat>A4-Papier (210 x 297 mm)</PresentationFormat>
  <Paragraphs>441</Paragraphs>
  <Slides>32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5" baseType="lpstr">
      <vt:lpstr>Arial</vt:lpstr>
      <vt:lpstr>Calibri</vt:lpstr>
      <vt:lpstr>Folien-Master-Hossfeld-Solutions</vt:lpstr>
      <vt:lpstr>PowerPoint-Präsentation</vt:lpstr>
      <vt:lpstr>The Past</vt:lpstr>
      <vt:lpstr>My Favorite: MVP4G</vt:lpstr>
      <vt:lpstr>Motivation</vt:lpstr>
      <vt:lpstr>Nalukit/Nalu — Feature List</vt:lpstr>
      <vt:lpstr>Let‘s look at the basic concept</vt:lpstr>
      <vt:lpstr>How do we navigate inside an application?</vt:lpstr>
      <vt:lpstr>How does Nalu work?</vt:lpstr>
      <vt:lpstr>Let‘s start by creating an Application …</vt:lpstr>
      <vt:lpstr>A Nalu Context …</vt:lpstr>
      <vt:lpstr>The startRoute-attribute</vt:lpstr>
      <vt:lpstr>Nalu Application Loader …</vt:lpstr>
      <vt:lpstr>Nalu Routing Filtering …</vt:lpstr>
      <vt:lpstr>Tracker</vt:lpstr>
      <vt:lpstr>Debug</vt:lpstr>
      <vt:lpstr>EntryPoint</vt:lpstr>
      <vt:lpstr>Shell</vt:lpstr>
      <vt:lpstr>Controller-Annotation</vt:lpstr>
      <vt:lpstr>Controller</vt:lpstr>
      <vt:lpstr>Parameter … quite easy</vt:lpstr>
      <vt:lpstr>Component-Interface</vt:lpstr>
      <vt:lpstr>Component </vt:lpstr>
      <vt:lpstr>Slots … Element Based</vt:lpstr>
      <vt:lpstr>Slots … GWT Widget Based</vt:lpstr>
      <vt:lpstr>Some Notes on controllers …</vt:lpstr>
      <vt:lpstr>Controller Life Cycle</vt:lpstr>
      <vt:lpstr>Composites</vt:lpstr>
      <vt:lpstr>PopUps</vt:lpstr>
      <vt:lpstr>BlockController</vt:lpstr>
      <vt:lpstr>URL-Parameter</vt:lpstr>
      <vt:lpstr>Many More Features …</vt:lpstr>
      <vt:lpstr>More Informations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Anja Langbein</dc:creator>
  <cp:lastModifiedBy>Frank Hossfeld</cp:lastModifiedBy>
  <cp:revision>180</cp:revision>
  <cp:lastPrinted>2011-06-19T12:31:34Z</cp:lastPrinted>
  <dcterms:created xsi:type="dcterms:W3CDTF">2011-06-19T11:58:51Z</dcterms:created>
  <dcterms:modified xsi:type="dcterms:W3CDTF">2020-07-30T21:11:03Z</dcterms:modified>
</cp:coreProperties>
</file>