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2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2E767E-8A14-4E70-91B9-2101CBC4D7B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3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9806E-8E94-473C-AEE7-BE6F15F85533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flowers blossoming on a green background">
            <a:extLst>
              <a:ext uri="{FF2B5EF4-FFF2-40B4-BE49-F238E27FC236}">
                <a16:creationId xmlns:a16="http://schemas.microsoft.com/office/drawing/2014/main" id="{F243EB15-F507-47A0-82A0-D461FB587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49B76-1C84-4FE3-B3E8-DA34D90AB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CA" dirty="0"/>
              <a:t>Machine Learning Assignment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7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&amp; PowerBi Visualisations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3AE6E-8439-4CAC-93CD-1893B9AB568E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rgbClr val="FFFFFF"/>
                </a:solidFill>
              </a:rPr>
              <a:t>In conclusion, the models used showed mixed results with 2 being useful and 2 showing with prediction.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E2B4DE-4E9F-4BC0-9915-0E979E96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82" y="516835"/>
            <a:ext cx="7446672" cy="6004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set link is https://data.cdc.gov/api/views/bxq8-mugm/rows.csv?accessType=DOWNLOAD.  The data is from the United States Government website and is about deaths from various causes from 2014 to 2018.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3600" dirty="0"/>
              <a:t>Cleaning  and Dimensionality Reduction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CA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/>
              <a:t>I selected the missing value ratio method for this and set a threshold of 50% of missing value.</a:t>
            </a:r>
          </a:p>
          <a:p>
            <a:endParaRPr lang="en-CA" dirty="0"/>
          </a:p>
          <a:p>
            <a:r>
              <a:rPr lang="en-CA" dirty="0"/>
              <a:t>After the application of this method, I was retained all the columns as they had 0% missing value.</a:t>
            </a:r>
          </a:p>
          <a:p>
            <a:endParaRPr lang="en-CA" dirty="0"/>
          </a:p>
          <a:p>
            <a:r>
              <a:rPr lang="en-CA" dirty="0"/>
              <a:t>The 3 most significant columns are Month, Intentional Self-Harm, and Malignant Neoplasms.</a:t>
            </a:r>
          </a:p>
        </p:txBody>
      </p:sp>
    </p:spTree>
    <p:extLst>
      <p:ext uri="{BB962C8B-B14F-4D97-AF65-F5344CB8AC3E}">
        <p14:creationId xmlns:p14="http://schemas.microsoft.com/office/powerpoint/2010/main" val="282441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Cleaning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dataset did not require cleaning as there are no missing value and the datatypes are correctly inferred.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Classification and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chose linear regression as it can predict a continuous set of numbers. The target variable is Intentional Self-Harm (Suicide) and the prediction was a weak one. The coefficients of all the independent variables showed only Cardiovascular disease as having a strong correlation with suicide.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chose this because I want to predict relationship between death by suicide and other forms of death.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9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3 Other Classification and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7070-0E4B-4F24-997E-D1F0E4BA3605}"/>
              </a:ext>
            </a:extLst>
          </p:cNvPr>
          <p:cNvSpPr txBox="1"/>
          <p:nvPr/>
        </p:nvSpPr>
        <p:spPr>
          <a:xfrm>
            <a:off x="4742016" y="2370666"/>
            <a:ext cx="6569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chose, Logistics Regression, K-Means and Decision Tree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Model Evaluation</a:t>
            </a:r>
          </a:p>
          <a:p>
            <a:r>
              <a:rPr lang="en-CA" dirty="0"/>
              <a:t>Linear Regression model gave a weak score of 0.44</a:t>
            </a:r>
          </a:p>
          <a:p>
            <a:r>
              <a:rPr lang="en-CA" dirty="0"/>
              <a:t>Logistics Regression gave a perfect fit of 1</a:t>
            </a:r>
          </a:p>
          <a:p>
            <a:r>
              <a:rPr lang="en-CA" dirty="0"/>
              <a:t>K-means Model evaluation was through the elbow which predicted 2 clusters and plotting the clusters shows not too well defined clusters.</a:t>
            </a:r>
          </a:p>
          <a:p>
            <a:r>
              <a:rPr lang="en-CA" dirty="0"/>
              <a:t>Decision tree model also gave a 100% accuracy of predicting the hot or cold variable.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97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Model That Gave Maximum 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7070-0E4B-4F24-997E-D1F0E4BA3605}"/>
              </a:ext>
            </a:extLst>
          </p:cNvPr>
          <p:cNvSpPr txBox="1"/>
          <p:nvPr/>
        </p:nvSpPr>
        <p:spPr>
          <a:xfrm>
            <a:off x="4742016" y="2370666"/>
            <a:ext cx="656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models that gave maximum performance are logistics regression and decision tree. They were able to predict the outcome more accurately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6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7070-0E4B-4F24-997E-D1F0E4BA3605}"/>
              </a:ext>
            </a:extLst>
          </p:cNvPr>
          <p:cNvSpPr txBox="1"/>
          <p:nvPr/>
        </p:nvSpPr>
        <p:spPr>
          <a:xfrm>
            <a:off x="4742016" y="2370666"/>
            <a:ext cx="6569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Is death from suicide related or caused by death from malignant neoplasms?</a:t>
            </a:r>
          </a:p>
          <a:p>
            <a:pPr marL="342900" indent="-342900">
              <a:buAutoNum type="arabicPeriod"/>
            </a:pPr>
            <a:r>
              <a:rPr lang="en-CA" dirty="0"/>
              <a:t>Is the seasonal condition related to death?</a:t>
            </a:r>
          </a:p>
          <a:p>
            <a:r>
              <a:rPr lang="en-CA" dirty="0"/>
              <a:t>3.   Is death from suicide related or caused by death from Alzheimer?</a:t>
            </a:r>
          </a:p>
          <a:p>
            <a:r>
              <a:rPr lang="en-CA" dirty="0"/>
              <a:t>4.    What kind of relationship exist between suicide and Cerebrovascular Diseases</a:t>
            </a:r>
          </a:p>
          <a:p>
            <a:r>
              <a:rPr lang="en-CA" dirty="0"/>
              <a:t>5.     Is death from heart disease related to death from suicide</a:t>
            </a:r>
          </a:p>
        </p:txBody>
      </p:sp>
    </p:spTree>
    <p:extLst>
      <p:ext uri="{BB962C8B-B14F-4D97-AF65-F5344CB8AC3E}">
        <p14:creationId xmlns:p14="http://schemas.microsoft.com/office/powerpoint/2010/main" val="11301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CF5B-E1DC-438F-BD4E-5F6F77306B41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atin typeface="+mj-lt"/>
                <a:ea typeface="+mj-ea"/>
                <a:cs typeface="+mj-cs"/>
              </a:rPr>
              <a:t>Answers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8B667-6653-420A-9FAB-98B9BA42C0E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7070-0E4B-4F24-997E-D1F0E4BA3605}"/>
              </a:ext>
            </a:extLst>
          </p:cNvPr>
          <p:cNvSpPr txBox="1"/>
          <p:nvPr/>
        </p:nvSpPr>
        <p:spPr>
          <a:xfrm>
            <a:off x="4742016" y="2370666"/>
            <a:ext cx="6569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Using the regression model, the coefficient shows a very weak association and it can be concluded that there is no relationship.</a:t>
            </a:r>
          </a:p>
          <a:p>
            <a:r>
              <a:rPr lang="en-CA" dirty="0"/>
              <a:t> </a:t>
            </a:r>
          </a:p>
          <a:p>
            <a:pPr marL="342900" indent="-342900">
              <a:buAutoNum type="arabicPeriod" startAt="2"/>
            </a:pPr>
            <a:r>
              <a:rPr lang="en-CA" dirty="0"/>
              <a:t>The logistic regression showed a relationship between hot or cold season with death thus throwing up a possibility that more deaths occur in one season than another.</a:t>
            </a:r>
          </a:p>
          <a:p>
            <a:pPr marL="342900" indent="-342900">
              <a:buAutoNum type="arabicPeriod" startAt="2"/>
            </a:pPr>
            <a:endParaRPr lang="en-CA" dirty="0"/>
          </a:p>
          <a:p>
            <a:r>
              <a:rPr lang="en-CA" dirty="0"/>
              <a:t>3.   The simple answer is no and the coefficient of determination clearly points to less than 1.</a:t>
            </a:r>
          </a:p>
          <a:p>
            <a:endParaRPr lang="en-CA" dirty="0"/>
          </a:p>
          <a:p>
            <a:r>
              <a:rPr lang="en-CA" dirty="0"/>
              <a:t>4.    This shows a fair association and worthy of investigation.</a:t>
            </a:r>
          </a:p>
          <a:p>
            <a:r>
              <a:rPr lang="en-CA" dirty="0"/>
              <a:t>5.     There is actually a weak negative relationship which is interesting. It can be implied that less people who have cerebrovascular disease die also from suicide</a:t>
            </a:r>
          </a:p>
        </p:txBody>
      </p:sp>
    </p:spTree>
    <p:extLst>
      <p:ext uri="{BB962C8B-B14F-4D97-AF65-F5344CB8AC3E}">
        <p14:creationId xmlns:p14="http://schemas.microsoft.com/office/powerpoint/2010/main" val="779690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4533</TotalTime>
  <Words>499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Machine Learning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Assignment</dc:title>
  <dc:creator>osama kimemenihian</dc:creator>
  <cp:lastModifiedBy>osama kimemenihian</cp:lastModifiedBy>
  <cp:revision>27</cp:revision>
  <dcterms:created xsi:type="dcterms:W3CDTF">2022-02-22T14:11:21Z</dcterms:created>
  <dcterms:modified xsi:type="dcterms:W3CDTF">2022-02-25T17:44:37Z</dcterms:modified>
</cp:coreProperties>
</file>